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7" r:id="rId2"/>
    <p:sldId id="262" r:id="rId3"/>
    <p:sldId id="258" r:id="rId4"/>
    <p:sldId id="268" r:id="rId5"/>
    <p:sldId id="261" r:id="rId6"/>
    <p:sldId id="272" r:id="rId7"/>
    <p:sldId id="271" r:id="rId8"/>
    <p:sldId id="263" r:id="rId9"/>
    <p:sldId id="27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5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31" autoAdjust="0"/>
    <p:restoredTop sz="61810"/>
  </p:normalViewPr>
  <p:slideViewPr>
    <p:cSldViewPr snapToGrid="0">
      <p:cViewPr varScale="1">
        <p:scale>
          <a:sx n="67" d="100"/>
          <a:sy n="67" d="100"/>
        </p:scale>
        <p:origin x="320" y="168"/>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5/27/20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5/27/20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WaddbqEQ1N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eareteachers.com/bucket-filler-activiti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dutopia.org/discussion/kindness-game-activity"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theinquisitivemom.com/2017/03/choose-kindness-game-2017-update.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Suggestions for use:</a:t>
            </a:r>
          </a:p>
          <a:p>
            <a:pPr marL="171450" indent="-171450">
              <a:buFont typeface="Arial" panose="020B0604020202020204" pitchFamily="34" charset="0"/>
              <a:buChar char="•"/>
            </a:pPr>
            <a:r>
              <a:rPr lang="en-US" b="0" dirty="0"/>
              <a:t>Begin by starting Zoom or other video conferencing system and welcoming everyone.</a:t>
            </a:r>
          </a:p>
          <a:p>
            <a:pPr marL="171450" indent="-171450">
              <a:buFont typeface="Arial" panose="020B0604020202020204" pitchFamily="34" charset="0"/>
              <a:buChar char="•"/>
            </a:pPr>
            <a:r>
              <a:rPr lang="en-US" b="0" dirty="0"/>
              <a:t>Once welcome is complete, </a:t>
            </a:r>
          </a:p>
          <a:p>
            <a:pPr marL="628650" lvl="1" indent="-171450">
              <a:buFont typeface="Arial" panose="020B0604020202020204" pitchFamily="34" charset="0"/>
              <a:buChar char="•"/>
            </a:pPr>
            <a:r>
              <a:rPr lang="en-US" b="0" dirty="0"/>
              <a:t>Click the “Share Screen function within Zoom</a:t>
            </a:r>
          </a:p>
          <a:p>
            <a:pPr marL="628650" lvl="1" indent="-171450">
              <a:buFont typeface="Arial" panose="020B0604020202020204" pitchFamily="34" charset="0"/>
              <a:buChar char="•"/>
            </a:pPr>
            <a:r>
              <a:rPr lang="en-US" b="0" dirty="0"/>
              <a:t>Before you share, make sure both of the options, which can be found on the bottom of the screen, are checked: “Share computer sound” and “Optimize screen share for video clip,” then click “share screen.</a:t>
            </a:r>
          </a:p>
          <a:p>
            <a:pPr marL="628650" lvl="1" indent="-171450">
              <a:buFont typeface="Arial" panose="020B0604020202020204" pitchFamily="34" charset="0"/>
              <a:buChar char="•"/>
            </a:pPr>
            <a:r>
              <a:rPr lang="en-US" b="0" dirty="0"/>
              <a:t>The share screen will open, locate the PowerPoint, click it and then click “share.”</a:t>
            </a:r>
          </a:p>
          <a:p>
            <a:pPr marL="628650" lvl="1" indent="-171450">
              <a:buFont typeface="Arial" panose="020B0604020202020204" pitchFamily="34" charset="0"/>
              <a:buChar char="•"/>
            </a:pPr>
            <a:r>
              <a:rPr lang="en-US" b="0" dirty="0"/>
              <a:t>Once the screen is shared, click into PowerPoint and turn on the slide show so it shows full screen.</a:t>
            </a:r>
          </a:p>
          <a:p>
            <a:pPr marL="628650" lvl="1" indent="-171450">
              <a:buFont typeface="Arial" panose="020B0604020202020204" pitchFamily="34" charset="0"/>
              <a:buChar char="•"/>
            </a:pPr>
            <a:r>
              <a:rPr lang="en-US" b="0" dirty="0"/>
              <a:t> Slide 1 is the introduction – you may want to share the title</a:t>
            </a:r>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1</a:t>
            </a:fld>
            <a:endParaRPr lang="en-US"/>
          </a:p>
        </p:txBody>
      </p:sp>
    </p:spTree>
    <p:extLst>
      <p:ext uri="{BB962C8B-B14F-4D97-AF65-F5344CB8AC3E}">
        <p14:creationId xmlns:p14="http://schemas.microsoft.com/office/powerpoint/2010/main" val="1962545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Suggestions for use:</a:t>
            </a:r>
          </a:p>
          <a:p>
            <a:pPr marL="171450" indent="-171450">
              <a:buFont typeface="Arial" panose="020B0604020202020204" pitchFamily="34" charset="0"/>
              <a:buChar char="•"/>
            </a:pPr>
            <a:r>
              <a:rPr lang="en-US" dirty="0"/>
              <a:t>Slide 2 shares the story overview – </a:t>
            </a:r>
          </a:p>
          <a:p>
            <a:pPr marL="171450" indent="-171450">
              <a:buFont typeface="Arial" panose="020B0604020202020204" pitchFamily="34" charset="0"/>
              <a:buChar char="•"/>
            </a:pPr>
            <a:r>
              <a:rPr lang="en-US" dirty="0"/>
              <a:t>Optional – invite the children to talk about what it means to be kind or to fill your bucket.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Next, share the video on the next slide</a:t>
            </a:r>
          </a:p>
        </p:txBody>
      </p:sp>
      <p:sp>
        <p:nvSpPr>
          <p:cNvPr id="4" name="Slide Number Placeholder 3"/>
          <p:cNvSpPr>
            <a:spLocks noGrp="1"/>
          </p:cNvSpPr>
          <p:nvPr>
            <p:ph type="sldNum" sz="quarter" idx="5"/>
          </p:nvPr>
        </p:nvSpPr>
        <p:spPr/>
        <p:txBody>
          <a:bodyPr/>
          <a:lstStyle/>
          <a:p>
            <a:fld id="{C8DC57A8-AE18-4654-B6AF-04B3577165BE}" type="slidenum">
              <a:rPr lang="en-US" smtClean="0"/>
              <a:t>2</a:t>
            </a:fld>
            <a:endParaRPr lang="en-US"/>
          </a:p>
        </p:txBody>
      </p:sp>
    </p:spTree>
    <p:extLst>
      <p:ext uri="{BB962C8B-B14F-4D97-AF65-F5344CB8AC3E}">
        <p14:creationId xmlns:p14="http://schemas.microsoft.com/office/powerpoint/2010/main" val="2538923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Calibri" panose="020F0502020204030204" pitchFamily="34" charset="0"/>
                <a:cs typeface="Calibri" panose="020F0502020204030204" pitchFamily="34" charset="0"/>
              </a:rPr>
              <a:t>Share the story by either playing the video within the PowerPoint or click the </a:t>
            </a:r>
            <a:r>
              <a:rPr lang="en-US" sz="1200" b="0" dirty="0" err="1">
                <a:latin typeface="Calibri" panose="020F0502020204030204" pitchFamily="34" charset="0"/>
                <a:cs typeface="Calibri" panose="020F0502020204030204" pitchFamily="34" charset="0"/>
              </a:rPr>
              <a:t>Youtube</a:t>
            </a:r>
            <a:r>
              <a:rPr lang="en-US" sz="1200" b="0" dirty="0">
                <a:latin typeface="Calibri" panose="020F0502020204030204" pitchFamily="34" charset="0"/>
                <a:cs typeface="Calibri" panose="020F0502020204030204" pitchFamily="34" charset="0"/>
              </a:rPr>
              <a:t> link and watch online. </a:t>
            </a:r>
            <a:r>
              <a:rPr lang="en-US" sz="1200" b="1" i="1" dirty="0">
                <a:highlight>
                  <a:srgbClr val="FFFF00"/>
                </a:highlight>
                <a:latin typeface="Calibri" panose="020F0502020204030204" pitchFamily="34" charset="0"/>
                <a:cs typeface="Calibri" panose="020F0502020204030204" pitchFamily="34" charset="0"/>
              </a:rPr>
              <a:t>The video invites all to hold hands but do the activity WITHOUT holding hands or any kind of touching.</a:t>
            </a:r>
            <a:endParaRPr lang="en-US" sz="1200" b="0" dirty="0">
              <a:highlight>
                <a:srgbClr val="FFFF00"/>
              </a:highlight>
              <a:latin typeface="Calibri" panose="020F0502020204030204" pitchFamily="34" charset="0"/>
              <a:cs typeface="Calibri" panose="020F0502020204030204" pitchFamily="34" charset="0"/>
            </a:endParaRPr>
          </a:p>
          <a:p>
            <a:endParaRPr lang="en-US" dirty="0"/>
          </a:p>
          <a:p>
            <a:r>
              <a:rPr lang="en-US" sz="1200" b="1" dirty="0">
                <a:latin typeface="Calibri" panose="020F0502020204030204" pitchFamily="34" charset="0"/>
                <a:cs typeface="Calibri" panose="020F0502020204030204" pitchFamily="34" charset="0"/>
                <a:hlinkClick r:id="rId3"/>
              </a:rPr>
              <a:t>https://youtu.be/WaddbqEQ1NE</a:t>
            </a:r>
            <a:endParaRPr lang="en-US" sz="1200" b="1"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1" i="0" kern="1200" dirty="0">
                <a:solidFill>
                  <a:schemeClr val="tx1"/>
                </a:solidFill>
                <a:effectLst/>
                <a:latin typeface="+mn-lt"/>
                <a:ea typeface="+mn-ea"/>
                <a:cs typeface="+mn-cs"/>
              </a:rPr>
              <a:t>LYRICS Fill Your Bucket From the CD, #1 Best Kid's Songs © </a:t>
            </a:r>
            <a:r>
              <a:rPr lang="en-US" sz="1200" b="1" i="0" kern="1200" dirty="0" err="1">
                <a:solidFill>
                  <a:schemeClr val="tx1"/>
                </a:solidFill>
                <a:effectLst/>
                <a:latin typeface="+mn-lt"/>
                <a:ea typeface="+mn-ea"/>
                <a:cs typeface="+mn-cs"/>
              </a:rPr>
              <a:t>Monopoli</a:t>
            </a:r>
            <a:r>
              <a:rPr lang="en-US" sz="1200" b="1" i="0" kern="1200" dirty="0">
                <a:solidFill>
                  <a:schemeClr val="tx1"/>
                </a:solidFill>
                <a:effectLst/>
                <a:latin typeface="+mn-lt"/>
                <a:ea typeface="+mn-ea"/>
                <a:cs typeface="+mn-cs"/>
              </a:rPr>
              <a:t>/The Learning Station Words for your word wall: </a:t>
            </a:r>
            <a:r>
              <a:rPr lang="en-US" sz="1200" b="0" i="0" kern="1200" dirty="0">
                <a:solidFill>
                  <a:schemeClr val="tx1"/>
                </a:solidFill>
                <a:effectLst/>
                <a:latin typeface="+mn-lt"/>
                <a:ea typeface="+mn-ea"/>
                <a:cs typeface="+mn-cs"/>
              </a:rPr>
              <a:t>"Friendship" "Kindness" "Helpful" "Polite" "Caring" "Respect" "Empathy" "Compassion" "Sympathy" "Concern" "Sharing”</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Hold the hands of the friends on either side of you, And don't let go at all. It's what we all should do.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Refrain: It's only holding hands but it means so much. We're filling buckets with just a simple touch. Let's be bucket fillers. That's what we all should be. Our bucket is invisible. It's really make-believe. But there's no doubt in what a kind act can do. It makes someone feel good, then comes right back to you.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Chorus: When we're kind, we fill our bucket. When we're nice, we fill yours too. When we help, we fill our bucket. When we smile, we fill yours too. Keep holding hands and sway from side to side. We feel much better now, and we know why.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Refrain: It's only holding hands but it means so much. We're filling buckets with just a simple touch. Let's be bucket fillers. That's what we all should be. Our bucket is invisible. It's really make-believe. But there's no doubt in what a kind act can do. It makes someone feel good, then comes right back to you.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Chorus: When we're kind, we fill our bucket. When we're nice, we fill yours too. When we help, we fill our bucket. When we smile, we fill yours too. Keep holding hands and standing straight and tall. Bring your hands up real high and don't let go at all.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Refrain: It's only holding hands but it means so much. We're filling buckets with just a simple touch. Let's be bucket fillers. That's what we all should be. Our bucket is invisible. It's really make-believe. But there's no doubt in what a kind act can do. It makes someone feel good, then comes right back to you.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Chorus: When we're kind, we fill our bucket. When we're nice, we fill yours too. When we help, we fill our bucket. When we smile, we fill yours too. Keep holding hands and shout, "Hip, Hip, Hooray!" Let's celebrate filling our buckets today. When you wake up tomorrow to start your day, Refill your bucket with all you do and say.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Chorus: When we're kind, we fill our bucket. When we're nice, we fill yours too. When we help, we fill our bucket. When we smile, we fill yours too.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Chorus: When we're kind, we fill our bucket. When we're nice, we fill yours too. When we help, we fill our bucket. When we smile, we fill yours too.</a:t>
            </a:r>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3</a:t>
            </a:fld>
            <a:endParaRPr lang="en-US"/>
          </a:p>
        </p:txBody>
      </p:sp>
    </p:spTree>
    <p:extLst>
      <p:ext uri="{BB962C8B-B14F-4D97-AF65-F5344CB8AC3E}">
        <p14:creationId xmlns:p14="http://schemas.microsoft.com/office/powerpoint/2010/main" val="2421864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the video is complete, engage the children in a brief discussion about the story.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Discussion:</a:t>
            </a:r>
            <a:endParaRPr lang="en-US" sz="1200" b="1" kern="1200" dirty="0">
              <a:solidFill>
                <a:schemeClr val="tx1"/>
              </a:solidFill>
              <a:effectLst/>
              <a:latin typeface="+mn-lt"/>
              <a:ea typeface="+mn-ea"/>
              <a:cs typeface="+mn-cs"/>
            </a:endParaRPr>
          </a:p>
          <a:p>
            <a:pPr marL="171450" lvl="0" indent="-171450">
              <a:spcAft>
                <a:spcPts val="600"/>
              </a:spcAft>
              <a:buFont typeface="Arial" panose="020B0604020202020204" pitchFamily="34" charset="0"/>
              <a:buChar char="•"/>
            </a:pPr>
            <a:r>
              <a:rPr lang="en-US" sz="1200" dirty="0">
                <a:latin typeface="Calibri" panose="020F0502020204030204" pitchFamily="34" charset="0"/>
                <a:cs typeface="Calibri" panose="020F0502020204030204" pitchFamily="34" charset="0"/>
              </a:rPr>
              <a:t>The song asks us to hold hands, but we cannot do that right now, so what are some other ways we can connect?</a:t>
            </a:r>
          </a:p>
          <a:p>
            <a:pPr marL="171450" lvl="0" indent="-171450">
              <a:spcAft>
                <a:spcPts val="600"/>
              </a:spcAft>
              <a:buFont typeface="Arial" panose="020B0604020202020204" pitchFamily="34" charset="0"/>
              <a:buChar char="•"/>
            </a:pPr>
            <a:r>
              <a:rPr lang="en-US" sz="1200" dirty="0">
                <a:latin typeface="Calibri" panose="020F0502020204030204" pitchFamily="34" charset="0"/>
                <a:cs typeface="Calibri" panose="020F0502020204030204" pitchFamily="34" charset="0"/>
              </a:rPr>
              <a:t>What is a bucket filler?</a:t>
            </a:r>
          </a:p>
          <a:p>
            <a:pPr marL="171450" lvl="0" indent="-171450">
              <a:spcAft>
                <a:spcPts val="600"/>
              </a:spcAft>
              <a:buFont typeface="Arial" panose="020B0604020202020204" pitchFamily="34" charset="0"/>
              <a:buChar char="•"/>
            </a:pPr>
            <a:r>
              <a:rPr lang="en-US" sz="1200" dirty="0">
                <a:latin typeface="Calibri" panose="020F0502020204030204" pitchFamily="34" charset="0"/>
                <a:cs typeface="Calibri" panose="020F0502020204030204" pitchFamily="34" charset="0"/>
              </a:rPr>
              <a:t>With what do we want to fill our buckets?</a:t>
            </a:r>
          </a:p>
          <a:p>
            <a:pPr marL="171450" lvl="0" indent="-171450">
              <a:spcAft>
                <a:spcPts val="600"/>
              </a:spcAft>
              <a:buFont typeface="Arial" panose="020B0604020202020204" pitchFamily="34" charset="0"/>
              <a:buChar char="•"/>
            </a:pPr>
            <a:r>
              <a:rPr lang="en-US" sz="1200" dirty="0">
                <a:latin typeface="Calibri" panose="020F0502020204030204" pitchFamily="34" charset="0"/>
                <a:cs typeface="Calibri" panose="020F0502020204030204" pitchFamily="34" charset="0"/>
              </a:rPr>
              <a:t>How can we fill one another’s buckets?</a:t>
            </a:r>
          </a:p>
          <a:p>
            <a:pPr marL="171450" lvl="0" indent="-171450">
              <a:spcAft>
                <a:spcPts val="600"/>
              </a:spcAft>
              <a:buFont typeface="Arial" panose="020B0604020202020204" pitchFamily="34" charset="0"/>
              <a:buChar char="•"/>
            </a:pPr>
            <a:r>
              <a:rPr lang="en-US" sz="1200" dirty="0">
                <a:latin typeface="Calibri" panose="020F0502020204030204" pitchFamily="34" charset="0"/>
                <a:cs typeface="Calibri" panose="020F0502020204030204" pitchFamily="34" charset="0"/>
              </a:rPr>
              <a:t>The song invites us to keep our bucket full. How might we feel if our bucket gets to low?</a:t>
            </a:r>
          </a:p>
          <a:p>
            <a:pPr marL="171450" lvl="0" indent="-171450">
              <a:spcAft>
                <a:spcPts val="600"/>
              </a:spcAft>
              <a:buFont typeface="Arial" panose="020B0604020202020204" pitchFamily="34" charset="0"/>
              <a:buChar char="•"/>
            </a:pPr>
            <a:r>
              <a:rPr lang="en-US" sz="1200" dirty="0">
                <a:latin typeface="Calibri" panose="020F0502020204030204" pitchFamily="34" charset="0"/>
                <a:cs typeface="Calibri" panose="020F0502020204030204" pitchFamily="34" charset="0"/>
              </a:rPr>
              <a:t>What is one thing you can do right now that will fill someone’s bucket?</a:t>
            </a:r>
          </a:p>
          <a:p>
            <a:pPr marL="171450" lvl="0" indent="-171450">
              <a:spcAft>
                <a:spcPts val="600"/>
              </a:spcAft>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a:p>
            <a:pPr marL="0" lvl="0" indent="0">
              <a:spcAft>
                <a:spcPts val="600"/>
              </a:spcAft>
              <a:buFont typeface="Arial" panose="020B0604020202020204" pitchFamily="34" charset="0"/>
              <a:buNone/>
            </a:pPr>
            <a:r>
              <a:rPr lang="en-US" sz="1200" dirty="0">
                <a:latin typeface="Calibri" panose="020F0502020204030204" pitchFamily="34" charset="0"/>
                <a:cs typeface="Calibri" panose="020F0502020204030204" pitchFamily="34" charset="0"/>
              </a:rPr>
              <a:t>When the discussion is complete, move onto the first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Calibri" panose="020F0502020204030204" pitchFamily="34" charset="0"/>
              <a:cs typeface="Calibri" panose="020F0502020204030204" pitchFamily="34" charset="0"/>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4</a:t>
            </a:fld>
            <a:endParaRPr lang="en-US"/>
          </a:p>
        </p:txBody>
      </p:sp>
    </p:spTree>
    <p:extLst>
      <p:ext uri="{BB962C8B-B14F-4D97-AF65-F5344CB8AC3E}">
        <p14:creationId xmlns:p14="http://schemas.microsoft.com/office/powerpoint/2010/main" val="3140298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kern="1200" dirty="0">
              <a:solidFill>
                <a:schemeClr val="tx1"/>
              </a:solidFill>
              <a:effectLst/>
              <a:latin typeface="+mn-lt"/>
              <a:ea typeface="+mn-ea"/>
              <a:cs typeface="+mn-cs"/>
            </a:endParaRPr>
          </a:p>
          <a:p>
            <a:endParaRPr lang="en-US" dirty="0"/>
          </a:p>
          <a:p>
            <a:r>
              <a:rPr lang="en-US" sz="1200" b="1" i="0" kern="1200" dirty="0">
                <a:solidFill>
                  <a:schemeClr val="tx1"/>
                </a:solidFill>
                <a:effectLst/>
                <a:latin typeface="+mn-lt"/>
                <a:ea typeface="+mn-ea"/>
                <a:cs typeface="+mn-cs"/>
              </a:rPr>
              <a:t>Locate file on your computer</a:t>
            </a:r>
          </a:p>
          <a:p>
            <a:r>
              <a:rPr lang="en-US" sz="1200" b="1" i="0" kern="1200" dirty="0">
                <a:solidFill>
                  <a:schemeClr val="tx1"/>
                </a:solidFill>
                <a:effectLst/>
                <a:latin typeface="+mn-lt"/>
                <a:ea typeface="+mn-ea"/>
                <a:cs typeface="+mn-cs"/>
              </a:rPr>
              <a:t>Open the chat</a:t>
            </a:r>
          </a:p>
          <a:p>
            <a:r>
              <a:rPr lang="en-US" sz="1200" b="1" i="0" kern="1200" dirty="0">
                <a:solidFill>
                  <a:schemeClr val="tx1"/>
                </a:solidFill>
                <a:effectLst/>
                <a:latin typeface="+mn-lt"/>
                <a:ea typeface="+mn-ea"/>
                <a:cs typeface="+mn-cs"/>
              </a:rPr>
              <a:t>Click “File” &gt; “Your Computer” and attach the file</a:t>
            </a:r>
          </a:p>
          <a:p>
            <a:r>
              <a:rPr lang="en-US" sz="1200" b="1" i="0" kern="1200" dirty="0">
                <a:solidFill>
                  <a:schemeClr val="tx1"/>
                </a:solidFill>
                <a:effectLst/>
                <a:latin typeface="+mn-lt"/>
                <a:ea typeface="+mn-ea"/>
                <a:cs typeface="+mn-cs"/>
              </a:rPr>
              <a:t>The file will appear in the chat where participants can open and save it </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Acts of Kindness Challenge</a:t>
            </a:r>
          </a:p>
          <a:p>
            <a:r>
              <a:rPr lang="en-US" sz="1200" b="0" i="0" kern="1200" dirty="0">
                <a:solidFill>
                  <a:schemeClr val="tx1"/>
                </a:solidFill>
                <a:effectLst/>
                <a:latin typeface="+mn-lt"/>
                <a:ea typeface="+mn-ea"/>
                <a:cs typeface="+mn-cs"/>
              </a:rPr>
              <a:t>Challenging your students to a competition can be an effective motivator for increasing kindness. In this challenge, students will recognize when someone does something nice for them unexpectedly and surprise others with random acts of kindness themselves.</a:t>
            </a:r>
          </a:p>
          <a:p>
            <a:r>
              <a:rPr lang="en-US" sz="1200" b="0" i="0" kern="1200" dirty="0">
                <a:solidFill>
                  <a:schemeClr val="tx1"/>
                </a:solidFill>
                <a:effectLst/>
                <a:latin typeface="+mn-lt"/>
                <a:ea typeface="+mn-ea"/>
                <a:cs typeface="+mn-cs"/>
              </a:rPr>
              <a:t>Give the students a goal to meet, such as performing three kind acts per week or noticing five kind acts per week. To keep them excited about the challenge, give them star stickers to add to a classroom chart or a paper cutout to stick on a bulletin board when they meet their goal.</a:t>
            </a:r>
          </a:p>
          <a:p>
            <a:r>
              <a:rPr lang="en-US" sz="1200" b="0" i="0" kern="1200" dirty="0">
                <a:solidFill>
                  <a:schemeClr val="tx1"/>
                </a:solidFill>
                <a:effectLst/>
                <a:latin typeface="+mn-lt"/>
                <a:ea typeface="+mn-ea"/>
                <a:cs typeface="+mn-cs"/>
              </a:rPr>
              <a:t>While you are encouraging students to be kinder to others, make sure to practice some kindness yourself. Give each student at least one compliment before the end of the day. Before letting your students go for the day, tell them that you purposely complimented each of them during the day and that you noticed a positive change in the classroom mood. Explain that these positive changes are common outcomes of practicing kindness.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Kindness Jar – fill with beans…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Here is another link to additional kindness activities</a:t>
            </a:r>
          </a:p>
          <a:p>
            <a:r>
              <a:rPr lang="en-US" dirty="0">
                <a:hlinkClick r:id="rId3"/>
              </a:rPr>
              <a:t>https://www.weareteachers.com/bucket-filler-activities/</a:t>
            </a:r>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8DC57A8-AE18-4654-B6AF-04B3577165BE}" type="slidenum">
              <a:rPr lang="en-US" smtClean="0"/>
              <a:t>5</a:t>
            </a:fld>
            <a:endParaRPr lang="en-US"/>
          </a:p>
        </p:txBody>
      </p:sp>
    </p:spTree>
    <p:extLst>
      <p:ext uri="{BB962C8B-B14F-4D97-AF65-F5344CB8AC3E}">
        <p14:creationId xmlns:p14="http://schemas.microsoft.com/office/powerpoint/2010/main" val="3908129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this slide loads, click the “Annotate” button at the top. A set of tools will open. </a:t>
            </a:r>
          </a:p>
          <a:p>
            <a:r>
              <a:rPr lang="en-US" b="1" dirty="0"/>
              <a:t>Instructions</a:t>
            </a:r>
          </a:p>
          <a:p>
            <a:pPr marL="171450" indent="-171450">
              <a:buFont typeface="Arial" panose="020B0604020202020204" pitchFamily="34" charset="0"/>
              <a:buChar char="•"/>
            </a:pPr>
            <a:r>
              <a:rPr lang="en-US" b="0" dirty="0"/>
              <a:t>Invite the children to shout out descriptions of Bucket Fillers and Bucket Dippers.  You may need to explain the difference before hand. </a:t>
            </a:r>
          </a:p>
          <a:p>
            <a:pPr marL="171450" indent="-171450">
              <a:buFont typeface="Arial" panose="020B0604020202020204" pitchFamily="34" charset="0"/>
              <a:buChar char="•"/>
            </a:pPr>
            <a:r>
              <a:rPr lang="en-US" b="0" dirty="0"/>
              <a:t>As they share their descriptions, use the Annotate feature to write them out and place them in the appropriate column.</a:t>
            </a:r>
          </a:p>
          <a:p>
            <a:pPr marL="171450" indent="-171450">
              <a:buFont typeface="Arial" panose="020B0604020202020204" pitchFamily="34" charset="0"/>
              <a:buChar char="•"/>
            </a:pPr>
            <a:endParaRPr lang="en-US" b="0" dirty="0"/>
          </a:p>
          <a:p>
            <a:pPr marL="628650" lvl="1" indent="-171450">
              <a:buFont typeface="Arial" panose="020B0604020202020204" pitchFamily="34" charset="0"/>
              <a:buChar char="•"/>
            </a:pPr>
            <a:r>
              <a:rPr lang="en-US" b="0" dirty="0"/>
              <a:t>Examples of Bucket fillers:			Examples of Bucket Dippers</a:t>
            </a:r>
          </a:p>
          <a:p>
            <a:pPr marL="1085850" lvl="2" indent="-171450">
              <a:buFont typeface="Arial" panose="020B0604020202020204" pitchFamily="34" charset="0"/>
              <a:buChar char="•"/>
            </a:pPr>
            <a:r>
              <a:rPr lang="en-US" b="0" dirty="0"/>
              <a:t>Compliment others			Joke behind your back</a:t>
            </a:r>
          </a:p>
          <a:p>
            <a:pPr marL="1085850" lvl="2" indent="-171450">
              <a:buFont typeface="Arial" panose="020B0604020202020204" pitchFamily="34" charset="0"/>
              <a:buChar char="•"/>
            </a:pPr>
            <a:r>
              <a:rPr lang="en-US" b="0" dirty="0"/>
              <a:t>Friendly				Are selfish</a:t>
            </a:r>
          </a:p>
          <a:p>
            <a:pPr marL="1085850" lvl="2" indent="-171450">
              <a:buFont typeface="Arial" panose="020B0604020202020204" pitchFamily="34" charset="0"/>
              <a:buChar char="•"/>
            </a:pPr>
            <a:r>
              <a:rPr lang="en-US" b="0" dirty="0"/>
              <a:t>Kind to others			Interrupt others</a:t>
            </a:r>
          </a:p>
          <a:p>
            <a:pPr marL="1085850" lvl="2" indent="-171450">
              <a:buFont typeface="Arial" panose="020B0604020202020204" pitchFamily="34" charset="0"/>
              <a:buChar char="•"/>
            </a:pPr>
            <a:r>
              <a:rPr lang="en-US" b="0" dirty="0"/>
              <a:t>Share				Don’t listen</a:t>
            </a:r>
          </a:p>
          <a:p>
            <a:pPr marL="1085850" lvl="2" indent="-171450">
              <a:buFont typeface="Arial" panose="020B0604020202020204" pitchFamily="34" charset="0"/>
              <a:buChar char="•"/>
            </a:pPr>
            <a:r>
              <a:rPr lang="en-US" b="0" dirty="0"/>
              <a:t>Follow the rules			Pretend they can’t</a:t>
            </a:r>
          </a:p>
          <a:p>
            <a:pPr marL="1085850" lvl="2" indent="-171450">
              <a:buFont typeface="Arial" panose="020B0604020202020204" pitchFamily="34" charset="0"/>
              <a:buChar char="•"/>
            </a:pPr>
            <a:r>
              <a:rPr lang="en-US" b="0" dirty="0"/>
              <a:t>Help people			Use bad words</a:t>
            </a:r>
          </a:p>
          <a:p>
            <a:pPr marL="1085850" lvl="2" indent="-171450">
              <a:buFont typeface="Arial" panose="020B0604020202020204" pitchFamily="34" charset="0"/>
              <a:buChar char="•"/>
            </a:pPr>
            <a:r>
              <a:rPr lang="en-US" b="0" dirty="0"/>
              <a:t>Care				Push and kick</a:t>
            </a:r>
          </a:p>
          <a:p>
            <a:pPr marL="1085850" lvl="2" indent="-171450">
              <a:buFont typeface="Arial" panose="020B0604020202020204" pitchFamily="34" charset="0"/>
              <a:buChar char="•"/>
            </a:pPr>
            <a:r>
              <a:rPr lang="en-US" b="0" dirty="0"/>
              <a:t>Help				Are hurtful</a:t>
            </a:r>
          </a:p>
        </p:txBody>
      </p:sp>
      <p:sp>
        <p:nvSpPr>
          <p:cNvPr id="4" name="Slide Number Placeholder 3"/>
          <p:cNvSpPr>
            <a:spLocks noGrp="1"/>
          </p:cNvSpPr>
          <p:nvPr>
            <p:ph type="sldNum" sz="quarter" idx="5"/>
          </p:nvPr>
        </p:nvSpPr>
        <p:spPr/>
        <p:txBody>
          <a:bodyPr/>
          <a:lstStyle/>
          <a:p>
            <a:fld id="{C8DC57A8-AE18-4654-B6AF-04B3577165BE}" type="slidenum">
              <a:rPr lang="en-US" smtClean="0"/>
              <a:t>6</a:t>
            </a:fld>
            <a:endParaRPr lang="en-US"/>
          </a:p>
        </p:txBody>
      </p:sp>
    </p:spTree>
    <p:extLst>
      <p:ext uri="{BB962C8B-B14F-4D97-AF65-F5344CB8AC3E}">
        <p14:creationId xmlns:p14="http://schemas.microsoft.com/office/powerpoint/2010/main" val="367639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The Kindness game board comes from </a:t>
            </a:r>
            <a:r>
              <a:rPr lang="en-US" dirty="0">
                <a:hlinkClick r:id="rId3"/>
              </a:rPr>
              <a:t>https://www.edutopia.org/discussion/kindness-game-activity</a:t>
            </a:r>
            <a:r>
              <a:rPr lang="en-US" dirty="0"/>
              <a:t> </a:t>
            </a:r>
            <a:r>
              <a:rPr lang="en-US" b="1" dirty="0"/>
              <a:t>and can be downloaded from there.</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Acts of Kindness Challenge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Invite the children to create a kindness container. It can be made out of a jar, a box, a bag, or anything they like.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Select something to be the kindness token such as stickers, beans, large seeds, </a:t>
            </a:r>
            <a:r>
              <a:rPr lang="en-US" sz="1200" b="0" i="0" kern="1200" dirty="0" err="1">
                <a:solidFill>
                  <a:schemeClr val="tx1"/>
                </a:solidFill>
                <a:effectLst/>
                <a:latin typeface="+mn-lt"/>
                <a:ea typeface="+mn-ea"/>
                <a:cs typeface="+mn-cs"/>
              </a:rPr>
              <a:t>etc</a:t>
            </a: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You can also use a kindness whiteboard, where every act of kindness is noted on the board.</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Invite the children and parents to see how much kindness they can spread.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Whenever someone completes an act of kindness or witnesses and act of kindness, they put a seed in the jar and/or not it on the whiteboard.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It might be helpful for the family to set a goal of how many kindness each will perform during the week or month.</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Check in weekly to see how they are doing at meeting the goal and when it is reached, share in a special celebration.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Talk about any changes that have occurred and explain that these positive changes are common outcomes of practicing kindness.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Here is a Choose Kindness Game – You can post the link in the Chat so parents can access it.</a:t>
            </a:r>
          </a:p>
          <a:p>
            <a:r>
              <a:rPr lang="en-US" dirty="0">
                <a:hlinkClick r:id="rId4"/>
              </a:rPr>
              <a:t>https://theinquisitivemom.com/2017/03/choose-kindness-game-2017-update.html</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8DC57A8-AE18-4654-B6AF-04B3577165BE}" type="slidenum">
              <a:rPr lang="en-US" smtClean="0"/>
              <a:t>7</a:t>
            </a:fld>
            <a:endParaRPr lang="en-US"/>
          </a:p>
        </p:txBody>
      </p:sp>
    </p:spTree>
    <p:extLst>
      <p:ext uri="{BB962C8B-B14F-4D97-AF65-F5344CB8AC3E}">
        <p14:creationId xmlns:p14="http://schemas.microsoft.com/office/powerpoint/2010/main" val="2740173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the Prayer for Protection.</a:t>
            </a:r>
          </a:p>
          <a:p>
            <a:endParaRPr lang="en-US" dirty="0"/>
          </a:p>
          <a:p>
            <a:r>
              <a:rPr lang="en-US" dirty="0"/>
              <a:t>Also include other closing activities that are traditionally done in your ministry, if appropriate.</a:t>
            </a:r>
          </a:p>
          <a:p>
            <a:endParaRPr lang="en-US" dirty="0"/>
          </a:p>
          <a:p>
            <a:r>
              <a:rPr lang="en-US" dirty="0"/>
              <a:t>Then share the Goodbye song on the next slide</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8</a:t>
            </a:fld>
            <a:endParaRPr lang="en-US"/>
          </a:p>
        </p:txBody>
      </p:sp>
    </p:spTree>
    <p:extLst>
      <p:ext uri="{BB962C8B-B14F-4D97-AF65-F5344CB8AC3E}">
        <p14:creationId xmlns:p14="http://schemas.microsoft.com/office/powerpoint/2010/main" val="2894416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the goodbye song!</a:t>
            </a:r>
          </a:p>
        </p:txBody>
      </p:sp>
      <p:sp>
        <p:nvSpPr>
          <p:cNvPr id="4" name="Slide Number Placeholder 3"/>
          <p:cNvSpPr>
            <a:spLocks noGrp="1"/>
          </p:cNvSpPr>
          <p:nvPr>
            <p:ph type="sldNum" sz="quarter" idx="5"/>
          </p:nvPr>
        </p:nvSpPr>
        <p:spPr/>
        <p:txBody>
          <a:bodyPr/>
          <a:lstStyle/>
          <a:p>
            <a:fld id="{C8DC57A8-AE18-4654-B6AF-04B3577165BE}" type="slidenum">
              <a:rPr lang="en-US" smtClean="0"/>
              <a:t>9</a:t>
            </a:fld>
            <a:endParaRPr lang="en-US"/>
          </a:p>
        </p:txBody>
      </p:sp>
    </p:spTree>
    <p:extLst>
      <p:ext uri="{BB962C8B-B14F-4D97-AF65-F5344CB8AC3E}">
        <p14:creationId xmlns:p14="http://schemas.microsoft.com/office/powerpoint/2010/main" val="1590117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3630" y="187734"/>
            <a:ext cx="10058402" cy="964258"/>
          </a:xfrm>
        </p:spPr>
        <p:txBody>
          <a:bodyPr>
            <a:normAutofit/>
          </a:bodyPr>
          <a:lstStyle>
            <a:lvl1pPr algn="ctr">
              <a:defRPr sz="4400"/>
            </a:lvl1pPr>
          </a:lstStyle>
          <a:p>
            <a:r>
              <a:rPr lang="en-US" dirty="0"/>
              <a:t>Click to edit Master title style</a:t>
            </a:r>
          </a:p>
        </p:txBody>
      </p:sp>
      <p:grpSp>
        <p:nvGrpSpPr>
          <p:cNvPr id="52" name="Group 51"/>
          <p:cNvGrpSpPr>
            <a:grpSpLocks noChangeAspect="1"/>
          </p:cNvGrpSpPr>
          <p:nvPr/>
        </p:nvGrpSpPr>
        <p:grpSpPr>
          <a:xfrm rot="5400000">
            <a:off x="1045139" y="1876889"/>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2023069"/>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5146189"/>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876889"/>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2023069"/>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5146189"/>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876889"/>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2023069"/>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5146189"/>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02557" y="389780"/>
            <a:ext cx="5775976" cy="937294"/>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515147" y="1312046"/>
            <a:ext cx="4572000"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470767"/>
            <a:ext cx="3886200" cy="4084954"/>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269444" y="2140456"/>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491517" y="2349417"/>
            <a:ext cx="2993366" cy="230533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126" name="Text Placeholder 3"/>
          <p:cNvSpPr>
            <a:spLocks noGrp="1"/>
          </p:cNvSpPr>
          <p:nvPr>
            <p:ph type="body" sz="half" idx="21"/>
          </p:nvPr>
        </p:nvSpPr>
        <p:spPr>
          <a:xfrm>
            <a:off x="8946002" y="2376109"/>
            <a:ext cx="2857064" cy="2831996"/>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5/27/20</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22389" y="130774"/>
            <a:ext cx="10235323" cy="957139"/>
          </a:xfrm>
        </p:spPr>
        <p:txBody>
          <a:bodyPr anchor="b">
            <a:normAutofit/>
          </a:bodyPr>
          <a:lstStyle>
            <a:lvl1pPr algn="ctr">
              <a:defRPr sz="3600"/>
            </a:lvl1pPr>
          </a:lstStyle>
          <a:p>
            <a:r>
              <a:rPr lang="en-US"/>
              <a:t>Click to edit Master title style</a:t>
            </a:r>
            <a:endParaRPr dirty="0"/>
          </a:p>
        </p:txBody>
      </p:sp>
      <p:grpSp>
        <p:nvGrpSpPr>
          <p:cNvPr id="8" name="Group 7"/>
          <p:cNvGrpSpPr/>
          <p:nvPr/>
        </p:nvGrpSpPr>
        <p:grpSpPr>
          <a:xfrm>
            <a:off x="953355" y="1510268"/>
            <a:ext cx="5205096" cy="441187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1194422" y="1760065"/>
            <a:ext cx="4808813" cy="3991379"/>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8669" y="158782"/>
            <a:ext cx="9794661" cy="963088"/>
          </a:xfrm>
        </p:spPr>
        <p:txBody>
          <a:bodyPr anchor="b">
            <a:normAutofit/>
          </a:bodyPr>
          <a:lstStyle>
            <a:lvl1pPr algn="ctr">
              <a:defRPr sz="4400"/>
            </a:lvl1pPr>
          </a:lstStyle>
          <a:p>
            <a:r>
              <a:rPr lang="en-US" dirty="0"/>
              <a:t>Click to edit Master title style</a:t>
            </a:r>
            <a:endParaRPr dirty="0"/>
          </a:p>
        </p:txBody>
      </p:sp>
      <p:grpSp>
        <p:nvGrpSpPr>
          <p:cNvPr id="8" name="Group 7"/>
          <p:cNvGrpSpPr/>
          <p:nvPr/>
        </p:nvGrpSpPr>
        <p:grpSpPr>
          <a:xfrm>
            <a:off x="351869" y="2353029"/>
            <a:ext cx="2235210" cy="2590548"/>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543223" y="2577897"/>
            <a:ext cx="1880416" cy="2119676"/>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9761883" y="2553231"/>
            <a:ext cx="1944614"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37" name="Group 36">
            <a:extLst>
              <a:ext uri="{FF2B5EF4-FFF2-40B4-BE49-F238E27FC236}">
                <a16:creationId xmlns:a16="http://schemas.microsoft.com/office/drawing/2014/main" id="{81A57E1E-5161-0041-AF24-FB09B55C0BC3}"/>
              </a:ext>
            </a:extLst>
          </p:cNvPr>
          <p:cNvGrpSpPr/>
          <p:nvPr userDrawn="1"/>
        </p:nvGrpSpPr>
        <p:grpSpPr>
          <a:xfrm>
            <a:off x="3084440" y="1552006"/>
            <a:ext cx="6152001" cy="4572000"/>
            <a:chOff x="5162444" y="781398"/>
            <a:chExt cx="6433398" cy="5053665"/>
          </a:xfrm>
        </p:grpSpPr>
        <p:sp>
          <p:nvSpPr>
            <p:cNvPr id="38" name="Freeform 42">
              <a:extLst>
                <a:ext uri="{FF2B5EF4-FFF2-40B4-BE49-F238E27FC236}">
                  <a16:creationId xmlns:a16="http://schemas.microsoft.com/office/drawing/2014/main" id="{48845688-C746-6F46-BF83-464E1ECD92B4}"/>
                </a:ext>
              </a:extLst>
            </p:cNvPr>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 name="Freeform 43">
              <a:extLst>
                <a:ext uri="{FF2B5EF4-FFF2-40B4-BE49-F238E27FC236}">
                  <a16:creationId xmlns:a16="http://schemas.microsoft.com/office/drawing/2014/main" id="{B6F258AF-DE26-E242-9BEC-12703BCB408F}"/>
                </a:ext>
              </a:extLst>
            </p:cNvPr>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nvGrpSpPr>
            <p:cNvPr id="40" name="Group 39">
              <a:extLst>
                <a:ext uri="{FF2B5EF4-FFF2-40B4-BE49-F238E27FC236}">
                  <a16:creationId xmlns:a16="http://schemas.microsoft.com/office/drawing/2014/main" id="{7564D29A-72BE-A047-8D65-5FFC212064A7}"/>
                </a:ext>
              </a:extLst>
            </p:cNvPr>
            <p:cNvGrpSpPr/>
            <p:nvPr/>
          </p:nvGrpSpPr>
          <p:grpSpPr>
            <a:xfrm>
              <a:off x="5814205" y="859113"/>
              <a:ext cx="5129146" cy="4880471"/>
              <a:chOff x="7856559" y="859113"/>
              <a:chExt cx="3086791" cy="4880471"/>
            </a:xfrm>
          </p:grpSpPr>
          <p:sp>
            <p:nvSpPr>
              <p:cNvPr id="49" name="Freeform 41">
                <a:extLst>
                  <a:ext uri="{FF2B5EF4-FFF2-40B4-BE49-F238E27FC236}">
                    <a16:creationId xmlns:a16="http://schemas.microsoft.com/office/drawing/2014/main" id="{556B6DDB-4D6C-8942-9E46-70FB952E5C00}"/>
                  </a:ext>
                </a:extLst>
              </p:cNvPr>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0" name="Freeform 44">
                <a:extLst>
                  <a:ext uri="{FF2B5EF4-FFF2-40B4-BE49-F238E27FC236}">
                    <a16:creationId xmlns:a16="http://schemas.microsoft.com/office/drawing/2014/main" id="{1E9FC6F4-FFA6-D34A-BF86-9D66A1D3A6EA}"/>
                  </a:ext>
                </a:extLst>
              </p:cNvPr>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41" name="Freeform 45">
              <a:extLst>
                <a:ext uri="{FF2B5EF4-FFF2-40B4-BE49-F238E27FC236}">
                  <a16:creationId xmlns:a16="http://schemas.microsoft.com/office/drawing/2014/main" id="{011F6B5B-05A3-BE42-83E2-E47F196B5FEC}"/>
                </a:ext>
              </a:extLst>
            </p:cNvPr>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2" name="Freeform 46">
              <a:extLst>
                <a:ext uri="{FF2B5EF4-FFF2-40B4-BE49-F238E27FC236}">
                  <a16:creationId xmlns:a16="http://schemas.microsoft.com/office/drawing/2014/main" id="{FF9EFDFC-87B7-174D-A653-B69D56A01C5E}"/>
                </a:ext>
              </a:extLst>
            </p:cNvPr>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3" name="Freeform 47">
              <a:extLst>
                <a:ext uri="{FF2B5EF4-FFF2-40B4-BE49-F238E27FC236}">
                  <a16:creationId xmlns:a16="http://schemas.microsoft.com/office/drawing/2014/main" id="{4E9E862D-B696-BB44-AFCC-8E074C081929}"/>
                </a:ext>
              </a:extLst>
            </p:cNvPr>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4" name="Freeform 48">
              <a:extLst>
                <a:ext uri="{FF2B5EF4-FFF2-40B4-BE49-F238E27FC236}">
                  <a16:creationId xmlns:a16="http://schemas.microsoft.com/office/drawing/2014/main" id="{A0C0A2AF-CB2B-0C46-9938-19E6E9E9099A}"/>
                </a:ext>
              </a:extLst>
            </p:cNvPr>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5" name="Freeform 49">
              <a:extLst>
                <a:ext uri="{FF2B5EF4-FFF2-40B4-BE49-F238E27FC236}">
                  <a16:creationId xmlns:a16="http://schemas.microsoft.com/office/drawing/2014/main" id="{C416DA0A-A93B-0842-A6BE-21F48877581F}"/>
                </a:ext>
              </a:extLst>
            </p:cNvPr>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6" name="Freeform 50">
              <a:extLst>
                <a:ext uri="{FF2B5EF4-FFF2-40B4-BE49-F238E27FC236}">
                  <a16:creationId xmlns:a16="http://schemas.microsoft.com/office/drawing/2014/main" id="{C084F6A3-4041-2046-97BA-2C856CD1451F}"/>
                </a:ext>
              </a:extLst>
            </p:cNvPr>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7" name="Freeform 51">
              <a:extLst>
                <a:ext uri="{FF2B5EF4-FFF2-40B4-BE49-F238E27FC236}">
                  <a16:creationId xmlns:a16="http://schemas.microsoft.com/office/drawing/2014/main" id="{3FF41608-E075-5048-9E32-1737BEB9B1B5}"/>
                </a:ext>
              </a:extLst>
            </p:cNvPr>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8" name="Freeform 52">
              <a:extLst>
                <a:ext uri="{FF2B5EF4-FFF2-40B4-BE49-F238E27FC236}">
                  <a16:creationId xmlns:a16="http://schemas.microsoft.com/office/drawing/2014/main" id="{F7FD4BB2-A3F4-384B-BCC2-48E5A8118036}"/>
                </a:ext>
              </a:extLst>
            </p:cNvPr>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51" name="Picture Placeholder 2" descr="An empty placeholder to add an image. Click on the placeholder and select the image that you wish to add.">
            <a:extLst>
              <a:ext uri="{FF2B5EF4-FFF2-40B4-BE49-F238E27FC236}">
                <a16:creationId xmlns:a16="http://schemas.microsoft.com/office/drawing/2014/main" id="{00EF44F1-537B-8648-8724-DEF248F0161E}"/>
              </a:ext>
            </a:extLst>
          </p:cNvPr>
          <p:cNvSpPr>
            <a:spLocks noGrp="1"/>
          </p:cNvSpPr>
          <p:nvPr>
            <p:ph type="pic" idx="10"/>
          </p:nvPr>
        </p:nvSpPr>
        <p:spPr>
          <a:xfrm>
            <a:off x="3373359" y="1780432"/>
            <a:ext cx="5620030" cy="4115149"/>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grpSp>
        <p:nvGrpSpPr>
          <p:cNvPr id="53" name="Group 52">
            <a:extLst>
              <a:ext uri="{FF2B5EF4-FFF2-40B4-BE49-F238E27FC236}">
                <a16:creationId xmlns:a16="http://schemas.microsoft.com/office/drawing/2014/main" id="{98364600-B41E-7E4C-8D60-CA221408F37E}"/>
              </a:ext>
            </a:extLst>
          </p:cNvPr>
          <p:cNvGrpSpPr/>
          <p:nvPr userDrawn="1"/>
        </p:nvGrpSpPr>
        <p:grpSpPr>
          <a:xfrm>
            <a:off x="9616711" y="2360996"/>
            <a:ext cx="2235210" cy="2590548"/>
            <a:chOff x="5162444" y="781398"/>
            <a:chExt cx="6433398" cy="5053665"/>
          </a:xfrm>
        </p:grpSpPr>
        <p:sp>
          <p:nvSpPr>
            <p:cNvPr id="54" name="Freeform 42">
              <a:extLst>
                <a:ext uri="{FF2B5EF4-FFF2-40B4-BE49-F238E27FC236}">
                  <a16:creationId xmlns:a16="http://schemas.microsoft.com/office/drawing/2014/main" id="{D73B994A-98C5-5942-93B3-6A7A0DACD187}"/>
                </a:ext>
              </a:extLst>
            </p:cNvPr>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5" name="Freeform 43">
              <a:extLst>
                <a:ext uri="{FF2B5EF4-FFF2-40B4-BE49-F238E27FC236}">
                  <a16:creationId xmlns:a16="http://schemas.microsoft.com/office/drawing/2014/main" id="{E1462B8F-D589-B14B-9D25-5CC9FCE9FCE3}"/>
                </a:ext>
              </a:extLst>
            </p:cNvPr>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nvGrpSpPr>
            <p:cNvPr id="56" name="Group 55">
              <a:extLst>
                <a:ext uri="{FF2B5EF4-FFF2-40B4-BE49-F238E27FC236}">
                  <a16:creationId xmlns:a16="http://schemas.microsoft.com/office/drawing/2014/main" id="{0AE4FEF1-686F-C04E-A21B-9F04A70B2CCC}"/>
                </a:ext>
              </a:extLst>
            </p:cNvPr>
            <p:cNvGrpSpPr/>
            <p:nvPr/>
          </p:nvGrpSpPr>
          <p:grpSpPr>
            <a:xfrm>
              <a:off x="5814205" y="859113"/>
              <a:ext cx="5129146" cy="4880471"/>
              <a:chOff x="7856559" y="859113"/>
              <a:chExt cx="3086791" cy="4880471"/>
            </a:xfrm>
          </p:grpSpPr>
          <p:sp>
            <p:nvSpPr>
              <p:cNvPr id="65" name="Freeform 41">
                <a:extLst>
                  <a:ext uri="{FF2B5EF4-FFF2-40B4-BE49-F238E27FC236}">
                    <a16:creationId xmlns:a16="http://schemas.microsoft.com/office/drawing/2014/main" id="{627CC5E2-57A5-614F-AD2D-416926AD1619}"/>
                  </a:ext>
                </a:extLst>
              </p:cNvPr>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6" name="Freeform 44">
                <a:extLst>
                  <a:ext uri="{FF2B5EF4-FFF2-40B4-BE49-F238E27FC236}">
                    <a16:creationId xmlns:a16="http://schemas.microsoft.com/office/drawing/2014/main" id="{1CE552B8-2DC5-BF42-AA84-AF8F41DB60B7}"/>
                  </a:ext>
                </a:extLst>
              </p:cNvPr>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57" name="Freeform 45">
              <a:extLst>
                <a:ext uri="{FF2B5EF4-FFF2-40B4-BE49-F238E27FC236}">
                  <a16:creationId xmlns:a16="http://schemas.microsoft.com/office/drawing/2014/main" id="{8AB4567A-4472-4944-9300-955609B75E9C}"/>
                </a:ext>
              </a:extLst>
            </p:cNvPr>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8" name="Freeform 46">
              <a:extLst>
                <a:ext uri="{FF2B5EF4-FFF2-40B4-BE49-F238E27FC236}">
                  <a16:creationId xmlns:a16="http://schemas.microsoft.com/office/drawing/2014/main" id="{3777EA94-F2F1-7047-B6B4-20D38D20F9FC}"/>
                </a:ext>
              </a:extLst>
            </p:cNvPr>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9" name="Freeform 47">
              <a:extLst>
                <a:ext uri="{FF2B5EF4-FFF2-40B4-BE49-F238E27FC236}">
                  <a16:creationId xmlns:a16="http://schemas.microsoft.com/office/drawing/2014/main" id="{895EC828-BBDA-9740-870F-BED5E5B487CC}"/>
                </a:ext>
              </a:extLst>
            </p:cNvPr>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0" name="Freeform 48">
              <a:extLst>
                <a:ext uri="{FF2B5EF4-FFF2-40B4-BE49-F238E27FC236}">
                  <a16:creationId xmlns:a16="http://schemas.microsoft.com/office/drawing/2014/main" id="{C4FAD5C7-96C9-E443-A092-52C12B16EB84}"/>
                </a:ext>
              </a:extLst>
            </p:cNvPr>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1" name="Freeform 49">
              <a:extLst>
                <a:ext uri="{FF2B5EF4-FFF2-40B4-BE49-F238E27FC236}">
                  <a16:creationId xmlns:a16="http://schemas.microsoft.com/office/drawing/2014/main" id="{BA881EE9-406F-5F44-BE8E-65D40C25B3A9}"/>
                </a:ext>
              </a:extLst>
            </p:cNvPr>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2" name="Freeform 50">
              <a:extLst>
                <a:ext uri="{FF2B5EF4-FFF2-40B4-BE49-F238E27FC236}">
                  <a16:creationId xmlns:a16="http://schemas.microsoft.com/office/drawing/2014/main" id="{A2CA9EBF-05A9-D841-BC1B-16CED11E807E}"/>
                </a:ext>
              </a:extLst>
            </p:cNvPr>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3" name="Freeform 51">
              <a:extLst>
                <a:ext uri="{FF2B5EF4-FFF2-40B4-BE49-F238E27FC236}">
                  <a16:creationId xmlns:a16="http://schemas.microsoft.com/office/drawing/2014/main" id="{8E150A61-0251-EB40-8BE3-6C4C066D0228}"/>
                </a:ext>
              </a:extLst>
            </p:cNvPr>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4" name="Freeform 52">
              <a:extLst>
                <a:ext uri="{FF2B5EF4-FFF2-40B4-BE49-F238E27FC236}">
                  <a16:creationId xmlns:a16="http://schemas.microsoft.com/office/drawing/2014/main" id="{8AABE7EA-3AF9-DA4D-AC1E-9201F406877D}"/>
                </a:ext>
              </a:extLst>
            </p:cNvPr>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308143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8669" y="158782"/>
            <a:ext cx="9794661" cy="963088"/>
          </a:xfrm>
        </p:spPr>
        <p:txBody>
          <a:bodyPr anchor="b">
            <a:normAutofit/>
          </a:bodyPr>
          <a:lstStyle>
            <a:lvl1pPr algn="ctr">
              <a:defRPr sz="4400"/>
            </a:lvl1pPr>
          </a:lstStyle>
          <a:p>
            <a:r>
              <a:rPr lang="en-US" dirty="0"/>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543223" y="2577897"/>
            <a:ext cx="1880416" cy="2119676"/>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9761883" y="2553231"/>
            <a:ext cx="1944614"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37" name="Group 36">
            <a:extLst>
              <a:ext uri="{FF2B5EF4-FFF2-40B4-BE49-F238E27FC236}">
                <a16:creationId xmlns:a16="http://schemas.microsoft.com/office/drawing/2014/main" id="{81A57E1E-5161-0041-AF24-FB09B55C0BC3}"/>
              </a:ext>
            </a:extLst>
          </p:cNvPr>
          <p:cNvGrpSpPr/>
          <p:nvPr userDrawn="1"/>
        </p:nvGrpSpPr>
        <p:grpSpPr>
          <a:xfrm>
            <a:off x="3084440" y="1552006"/>
            <a:ext cx="6152001" cy="4572000"/>
            <a:chOff x="5162444" y="781398"/>
            <a:chExt cx="6433398" cy="5053665"/>
          </a:xfrm>
        </p:grpSpPr>
        <p:sp>
          <p:nvSpPr>
            <p:cNvPr id="38" name="Freeform 42">
              <a:extLst>
                <a:ext uri="{FF2B5EF4-FFF2-40B4-BE49-F238E27FC236}">
                  <a16:creationId xmlns:a16="http://schemas.microsoft.com/office/drawing/2014/main" id="{48845688-C746-6F46-BF83-464E1ECD92B4}"/>
                </a:ext>
              </a:extLst>
            </p:cNvPr>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 name="Freeform 43">
              <a:extLst>
                <a:ext uri="{FF2B5EF4-FFF2-40B4-BE49-F238E27FC236}">
                  <a16:creationId xmlns:a16="http://schemas.microsoft.com/office/drawing/2014/main" id="{B6F258AF-DE26-E242-9BEC-12703BCB408F}"/>
                </a:ext>
              </a:extLst>
            </p:cNvPr>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nvGrpSpPr>
            <p:cNvPr id="40" name="Group 39">
              <a:extLst>
                <a:ext uri="{FF2B5EF4-FFF2-40B4-BE49-F238E27FC236}">
                  <a16:creationId xmlns:a16="http://schemas.microsoft.com/office/drawing/2014/main" id="{7564D29A-72BE-A047-8D65-5FFC212064A7}"/>
                </a:ext>
              </a:extLst>
            </p:cNvPr>
            <p:cNvGrpSpPr/>
            <p:nvPr/>
          </p:nvGrpSpPr>
          <p:grpSpPr>
            <a:xfrm>
              <a:off x="5814205" y="859113"/>
              <a:ext cx="5129146" cy="4880471"/>
              <a:chOff x="7856559" y="859113"/>
              <a:chExt cx="3086791" cy="4880471"/>
            </a:xfrm>
          </p:grpSpPr>
          <p:sp>
            <p:nvSpPr>
              <p:cNvPr id="49" name="Freeform 41">
                <a:extLst>
                  <a:ext uri="{FF2B5EF4-FFF2-40B4-BE49-F238E27FC236}">
                    <a16:creationId xmlns:a16="http://schemas.microsoft.com/office/drawing/2014/main" id="{556B6DDB-4D6C-8942-9E46-70FB952E5C00}"/>
                  </a:ext>
                </a:extLst>
              </p:cNvPr>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0" name="Freeform 44">
                <a:extLst>
                  <a:ext uri="{FF2B5EF4-FFF2-40B4-BE49-F238E27FC236}">
                    <a16:creationId xmlns:a16="http://schemas.microsoft.com/office/drawing/2014/main" id="{1E9FC6F4-FFA6-D34A-BF86-9D66A1D3A6EA}"/>
                  </a:ext>
                </a:extLst>
              </p:cNvPr>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41" name="Freeform 45">
              <a:extLst>
                <a:ext uri="{FF2B5EF4-FFF2-40B4-BE49-F238E27FC236}">
                  <a16:creationId xmlns:a16="http://schemas.microsoft.com/office/drawing/2014/main" id="{011F6B5B-05A3-BE42-83E2-E47F196B5FEC}"/>
                </a:ext>
              </a:extLst>
            </p:cNvPr>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2" name="Freeform 46">
              <a:extLst>
                <a:ext uri="{FF2B5EF4-FFF2-40B4-BE49-F238E27FC236}">
                  <a16:creationId xmlns:a16="http://schemas.microsoft.com/office/drawing/2014/main" id="{FF9EFDFC-87B7-174D-A653-B69D56A01C5E}"/>
                </a:ext>
              </a:extLst>
            </p:cNvPr>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3" name="Freeform 47">
              <a:extLst>
                <a:ext uri="{FF2B5EF4-FFF2-40B4-BE49-F238E27FC236}">
                  <a16:creationId xmlns:a16="http://schemas.microsoft.com/office/drawing/2014/main" id="{4E9E862D-B696-BB44-AFCC-8E074C081929}"/>
                </a:ext>
              </a:extLst>
            </p:cNvPr>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4" name="Freeform 48">
              <a:extLst>
                <a:ext uri="{FF2B5EF4-FFF2-40B4-BE49-F238E27FC236}">
                  <a16:creationId xmlns:a16="http://schemas.microsoft.com/office/drawing/2014/main" id="{A0C0A2AF-CB2B-0C46-9938-19E6E9E9099A}"/>
                </a:ext>
              </a:extLst>
            </p:cNvPr>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5" name="Freeform 49">
              <a:extLst>
                <a:ext uri="{FF2B5EF4-FFF2-40B4-BE49-F238E27FC236}">
                  <a16:creationId xmlns:a16="http://schemas.microsoft.com/office/drawing/2014/main" id="{C416DA0A-A93B-0842-A6BE-21F48877581F}"/>
                </a:ext>
              </a:extLst>
            </p:cNvPr>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6" name="Freeform 50">
              <a:extLst>
                <a:ext uri="{FF2B5EF4-FFF2-40B4-BE49-F238E27FC236}">
                  <a16:creationId xmlns:a16="http://schemas.microsoft.com/office/drawing/2014/main" id="{C084F6A3-4041-2046-97BA-2C856CD1451F}"/>
                </a:ext>
              </a:extLst>
            </p:cNvPr>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7" name="Freeform 51">
              <a:extLst>
                <a:ext uri="{FF2B5EF4-FFF2-40B4-BE49-F238E27FC236}">
                  <a16:creationId xmlns:a16="http://schemas.microsoft.com/office/drawing/2014/main" id="{3FF41608-E075-5048-9E32-1737BEB9B1B5}"/>
                </a:ext>
              </a:extLst>
            </p:cNvPr>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8" name="Freeform 52">
              <a:extLst>
                <a:ext uri="{FF2B5EF4-FFF2-40B4-BE49-F238E27FC236}">
                  <a16:creationId xmlns:a16="http://schemas.microsoft.com/office/drawing/2014/main" id="{F7FD4BB2-A3F4-384B-BCC2-48E5A8118036}"/>
                </a:ext>
              </a:extLst>
            </p:cNvPr>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51" name="Picture Placeholder 2" descr="An empty placeholder to add an image. Click on the placeholder and select the image that you wish to add.">
            <a:extLst>
              <a:ext uri="{FF2B5EF4-FFF2-40B4-BE49-F238E27FC236}">
                <a16:creationId xmlns:a16="http://schemas.microsoft.com/office/drawing/2014/main" id="{00EF44F1-537B-8648-8724-DEF248F0161E}"/>
              </a:ext>
            </a:extLst>
          </p:cNvPr>
          <p:cNvSpPr>
            <a:spLocks noGrp="1"/>
          </p:cNvSpPr>
          <p:nvPr>
            <p:ph type="pic" idx="10"/>
          </p:nvPr>
        </p:nvSpPr>
        <p:spPr>
          <a:xfrm>
            <a:off x="3373359" y="1780432"/>
            <a:ext cx="5620030" cy="4115149"/>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grpSp>
        <p:nvGrpSpPr>
          <p:cNvPr id="53" name="Group 52">
            <a:extLst>
              <a:ext uri="{FF2B5EF4-FFF2-40B4-BE49-F238E27FC236}">
                <a16:creationId xmlns:a16="http://schemas.microsoft.com/office/drawing/2014/main" id="{98364600-B41E-7E4C-8D60-CA221408F37E}"/>
              </a:ext>
            </a:extLst>
          </p:cNvPr>
          <p:cNvGrpSpPr/>
          <p:nvPr userDrawn="1"/>
        </p:nvGrpSpPr>
        <p:grpSpPr>
          <a:xfrm>
            <a:off x="9616711" y="2360996"/>
            <a:ext cx="2235210" cy="2590548"/>
            <a:chOff x="5162444" y="781398"/>
            <a:chExt cx="6433398" cy="5053665"/>
          </a:xfrm>
        </p:grpSpPr>
        <p:sp>
          <p:nvSpPr>
            <p:cNvPr id="54" name="Freeform 42">
              <a:extLst>
                <a:ext uri="{FF2B5EF4-FFF2-40B4-BE49-F238E27FC236}">
                  <a16:creationId xmlns:a16="http://schemas.microsoft.com/office/drawing/2014/main" id="{D73B994A-98C5-5942-93B3-6A7A0DACD187}"/>
                </a:ext>
              </a:extLst>
            </p:cNvPr>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5" name="Freeform 43">
              <a:extLst>
                <a:ext uri="{FF2B5EF4-FFF2-40B4-BE49-F238E27FC236}">
                  <a16:creationId xmlns:a16="http://schemas.microsoft.com/office/drawing/2014/main" id="{E1462B8F-D589-B14B-9D25-5CC9FCE9FCE3}"/>
                </a:ext>
              </a:extLst>
            </p:cNvPr>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nvGrpSpPr>
            <p:cNvPr id="56" name="Group 55">
              <a:extLst>
                <a:ext uri="{FF2B5EF4-FFF2-40B4-BE49-F238E27FC236}">
                  <a16:creationId xmlns:a16="http://schemas.microsoft.com/office/drawing/2014/main" id="{0AE4FEF1-686F-C04E-A21B-9F04A70B2CCC}"/>
                </a:ext>
              </a:extLst>
            </p:cNvPr>
            <p:cNvGrpSpPr/>
            <p:nvPr/>
          </p:nvGrpSpPr>
          <p:grpSpPr>
            <a:xfrm>
              <a:off x="5814205" y="859113"/>
              <a:ext cx="5129146" cy="4880471"/>
              <a:chOff x="7856559" y="859113"/>
              <a:chExt cx="3086791" cy="4880471"/>
            </a:xfrm>
          </p:grpSpPr>
          <p:sp>
            <p:nvSpPr>
              <p:cNvPr id="65" name="Freeform 41">
                <a:extLst>
                  <a:ext uri="{FF2B5EF4-FFF2-40B4-BE49-F238E27FC236}">
                    <a16:creationId xmlns:a16="http://schemas.microsoft.com/office/drawing/2014/main" id="{627CC5E2-57A5-614F-AD2D-416926AD1619}"/>
                  </a:ext>
                </a:extLst>
              </p:cNvPr>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6" name="Freeform 44">
                <a:extLst>
                  <a:ext uri="{FF2B5EF4-FFF2-40B4-BE49-F238E27FC236}">
                    <a16:creationId xmlns:a16="http://schemas.microsoft.com/office/drawing/2014/main" id="{1CE552B8-2DC5-BF42-AA84-AF8F41DB60B7}"/>
                  </a:ext>
                </a:extLst>
              </p:cNvPr>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57" name="Freeform 45">
              <a:extLst>
                <a:ext uri="{FF2B5EF4-FFF2-40B4-BE49-F238E27FC236}">
                  <a16:creationId xmlns:a16="http://schemas.microsoft.com/office/drawing/2014/main" id="{8AB4567A-4472-4944-9300-955609B75E9C}"/>
                </a:ext>
              </a:extLst>
            </p:cNvPr>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8" name="Freeform 46">
              <a:extLst>
                <a:ext uri="{FF2B5EF4-FFF2-40B4-BE49-F238E27FC236}">
                  <a16:creationId xmlns:a16="http://schemas.microsoft.com/office/drawing/2014/main" id="{3777EA94-F2F1-7047-B6B4-20D38D20F9FC}"/>
                </a:ext>
              </a:extLst>
            </p:cNvPr>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9" name="Freeform 47">
              <a:extLst>
                <a:ext uri="{FF2B5EF4-FFF2-40B4-BE49-F238E27FC236}">
                  <a16:creationId xmlns:a16="http://schemas.microsoft.com/office/drawing/2014/main" id="{895EC828-BBDA-9740-870F-BED5E5B487CC}"/>
                </a:ext>
              </a:extLst>
            </p:cNvPr>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0" name="Freeform 48">
              <a:extLst>
                <a:ext uri="{FF2B5EF4-FFF2-40B4-BE49-F238E27FC236}">
                  <a16:creationId xmlns:a16="http://schemas.microsoft.com/office/drawing/2014/main" id="{C4FAD5C7-96C9-E443-A092-52C12B16EB84}"/>
                </a:ext>
              </a:extLst>
            </p:cNvPr>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1" name="Freeform 49">
              <a:extLst>
                <a:ext uri="{FF2B5EF4-FFF2-40B4-BE49-F238E27FC236}">
                  <a16:creationId xmlns:a16="http://schemas.microsoft.com/office/drawing/2014/main" id="{BA881EE9-406F-5F44-BE8E-65D40C25B3A9}"/>
                </a:ext>
              </a:extLst>
            </p:cNvPr>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2" name="Freeform 50">
              <a:extLst>
                <a:ext uri="{FF2B5EF4-FFF2-40B4-BE49-F238E27FC236}">
                  <a16:creationId xmlns:a16="http://schemas.microsoft.com/office/drawing/2014/main" id="{A2CA9EBF-05A9-D841-BC1B-16CED11E807E}"/>
                </a:ext>
              </a:extLst>
            </p:cNvPr>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3" name="Freeform 51">
              <a:extLst>
                <a:ext uri="{FF2B5EF4-FFF2-40B4-BE49-F238E27FC236}">
                  <a16:creationId xmlns:a16="http://schemas.microsoft.com/office/drawing/2014/main" id="{8E150A61-0251-EB40-8BE3-6C4C066D0228}"/>
                </a:ext>
              </a:extLst>
            </p:cNvPr>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4" name="Freeform 52">
              <a:extLst>
                <a:ext uri="{FF2B5EF4-FFF2-40B4-BE49-F238E27FC236}">
                  <a16:creationId xmlns:a16="http://schemas.microsoft.com/office/drawing/2014/main" id="{8AABE7EA-3AF9-DA4D-AC1E-9201F406877D}"/>
                </a:ext>
              </a:extLst>
            </p:cNvPr>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301976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5/27/20</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5/27/20</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5/27/20</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5/27/20</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5/27/20</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5/27/20</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5/27/20</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27021" y="1764077"/>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5/27/20</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434040" y="1744827"/>
            <a:ext cx="2710005"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5/27/20</a:t>
            </a:fld>
            <a:endParaRPr/>
          </a:p>
        </p:txBody>
      </p:sp>
    </p:spTree>
    <p:extLst>
      <p:ext uri="{BB962C8B-B14F-4D97-AF65-F5344CB8AC3E}">
        <p14:creationId xmlns:p14="http://schemas.microsoft.com/office/powerpoint/2010/main" val="4882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5/27/20</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3" r:id="rId9"/>
    <p:sldLayoutId id="2147483661" r:id="rId10"/>
    <p:sldLayoutId id="2147483662" r:id="rId11"/>
    <p:sldLayoutId id="2147483656" r:id="rId12"/>
    <p:sldLayoutId id="2147483657" r:id="rId13"/>
    <p:sldLayoutId id="2147483664" r:id="rId14"/>
    <p:sldLayoutId id="2147483665"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WaddbqEQ1NE?feature=oembed" TargetMode="External"/><Relationship Id="rId5" Type="http://schemas.openxmlformats.org/officeDocument/2006/relationships/image" Target="../media/image9.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www.edutopia.org/discussion/kindness-game-activity" TargetMode="External"/><Relationship Id="rId5" Type="http://schemas.openxmlformats.org/officeDocument/2006/relationships/image" Target="../media/image1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5.png"/><Relationship Id="rId7"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ideo" Target="https://www.youtube.com/embed/STMl4yjPpoM?feature=oembed"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2614" y="491197"/>
            <a:ext cx="8169398" cy="1828800"/>
          </a:xfrm>
        </p:spPr>
        <p:txBody>
          <a:bodyPr>
            <a:normAutofit/>
          </a:bodyPr>
          <a:lstStyle/>
          <a:p>
            <a:pPr algn="ctr"/>
            <a:r>
              <a:rPr lang="en-US" sz="6000" b="1" dirty="0">
                <a:latin typeface="Calibri" panose="020F0502020204030204" pitchFamily="34" charset="0"/>
                <a:cs typeface="Calibri" panose="020F0502020204030204" pitchFamily="34" charset="0"/>
              </a:rPr>
              <a:t>Virtual Adventures for Youth Ministry</a:t>
            </a:r>
          </a:p>
        </p:txBody>
      </p:sp>
      <p:sp>
        <p:nvSpPr>
          <p:cNvPr id="3" name="Subtitle 2"/>
          <p:cNvSpPr>
            <a:spLocks noGrp="1"/>
          </p:cNvSpPr>
          <p:nvPr>
            <p:ph type="subTitle" idx="1"/>
          </p:nvPr>
        </p:nvSpPr>
        <p:spPr>
          <a:xfrm>
            <a:off x="3100400" y="2774614"/>
            <a:ext cx="8747043" cy="914400"/>
          </a:xfrm>
        </p:spPr>
        <p:txBody>
          <a:bodyPr>
            <a:normAutofit/>
          </a:bodyPr>
          <a:lstStyle/>
          <a:p>
            <a:pPr algn="ctr"/>
            <a:r>
              <a:rPr lang="en-US" sz="3600" b="1" dirty="0">
                <a:latin typeface="Calibri" panose="020F0502020204030204" pitchFamily="34" charset="0"/>
                <a:cs typeface="Calibri" panose="020F0502020204030204" pitchFamily="34" charset="0"/>
              </a:rPr>
              <a:t>“Acts of Kindness Can Change the World”</a:t>
            </a:r>
          </a:p>
        </p:txBody>
      </p:sp>
      <p:pic>
        <p:nvPicPr>
          <p:cNvPr id="7" name="Picture 6" descr="A picture containing drawing&#10;&#10;Description automatically generated">
            <a:extLst>
              <a:ext uri="{FF2B5EF4-FFF2-40B4-BE49-F238E27FC236}">
                <a16:creationId xmlns:a16="http://schemas.microsoft.com/office/drawing/2014/main" id="{11ECA785-A0F9-3C4D-BA86-17B005949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0768" y="5972431"/>
            <a:ext cx="1640474" cy="1082257"/>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latin typeface="Calibri" panose="020F0502020204030204" pitchFamily="34" charset="0"/>
                <a:cs typeface="Calibri" panose="020F0502020204030204" pitchFamily="34" charset="0"/>
              </a:rPr>
              <a:t>Setting the Stage</a:t>
            </a:r>
          </a:p>
        </p:txBody>
      </p:sp>
      <p:sp>
        <p:nvSpPr>
          <p:cNvPr id="4" name="Text Placeholder 3"/>
          <p:cNvSpPr>
            <a:spLocks noGrp="1"/>
          </p:cNvSpPr>
          <p:nvPr>
            <p:ph type="body" sz="half" idx="2"/>
          </p:nvPr>
        </p:nvSpPr>
        <p:spPr/>
        <p:txBody>
          <a:bodyPr>
            <a:normAutofit lnSpcReduction="10000"/>
          </a:bodyPr>
          <a:lstStyle/>
          <a:p>
            <a:r>
              <a:rPr lang="en-US" sz="2400" b="1" dirty="0">
                <a:latin typeface="Calibri" panose="020F0502020204030204" pitchFamily="34" charset="0"/>
                <a:cs typeface="Calibri" panose="020F0502020204030204" pitchFamily="34" charset="0"/>
              </a:rPr>
              <a:t>When we are kind, we fill our bucket, when we  smile, we fill yours too.</a:t>
            </a:r>
          </a:p>
        </p:txBody>
      </p:sp>
      <p:pic>
        <p:nvPicPr>
          <p:cNvPr id="29" name="Picture Placeholder 28" descr="A close up of a logo&#10;&#10;Description automatically generated">
            <a:extLst>
              <a:ext uri="{FF2B5EF4-FFF2-40B4-BE49-F238E27FC236}">
                <a16:creationId xmlns:a16="http://schemas.microsoft.com/office/drawing/2014/main" id="{5FF109C1-AB7C-EB4E-B390-C9A12E53226F}"/>
              </a:ext>
            </a:extLst>
          </p:cNvPr>
          <p:cNvPicPr>
            <a:picLocks noGrp="1" noChangeAspect="1"/>
          </p:cNvPicPr>
          <p:nvPr>
            <p:ph type="pic" idx="10"/>
          </p:nvPr>
        </p:nvPicPr>
        <p:blipFill>
          <a:blip r:embed="rId3">
            <a:extLst>
              <a:ext uri="{28A0092B-C50C-407E-A947-70E740481C1C}">
                <a14:useLocalDpi xmlns:a14="http://schemas.microsoft.com/office/drawing/2010/main" val="0"/>
              </a:ext>
            </a:extLst>
          </a:blip>
          <a:srcRect t="5455" b="5455"/>
          <a:stretch>
            <a:fillRect/>
          </a:stretch>
        </p:blipFill>
        <p:spPr/>
      </p:pic>
      <p:pic>
        <p:nvPicPr>
          <p:cNvPr id="7" name="Picture 6" descr="A picture containing drawing&#10;&#10;Description automatically generated">
            <a:extLst>
              <a:ext uri="{FF2B5EF4-FFF2-40B4-BE49-F238E27FC236}">
                <a16:creationId xmlns:a16="http://schemas.microsoft.com/office/drawing/2014/main" id="{7D344643-10FF-8B4B-BDC9-29096570A1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0768" y="5972431"/>
            <a:ext cx="1640474" cy="1082257"/>
          </a:xfrm>
          <a:prstGeom prst="rect">
            <a:avLst/>
          </a:prstGeom>
        </p:spPr>
      </p:pic>
      <p:pic>
        <p:nvPicPr>
          <p:cNvPr id="10" name="Picture 9">
            <a:extLst>
              <a:ext uri="{FF2B5EF4-FFF2-40B4-BE49-F238E27FC236}">
                <a16:creationId xmlns:a16="http://schemas.microsoft.com/office/drawing/2014/main" id="{AEB1D80E-CEF6-B746-8B87-984EDFC614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245553">
            <a:off x="7514256" y="2088633"/>
            <a:ext cx="1505210" cy="1209379"/>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88F5BEA8-BEA8-3E48-AE57-5CEE76AECEA5}"/>
              </a:ext>
            </a:extLst>
          </p:cNvPr>
          <p:cNvPicPr>
            <a:picLocks noChangeAspect="1"/>
          </p:cNvPicPr>
          <p:nvPr/>
        </p:nvPicPr>
        <p:blipFill rotWithShape="1">
          <a:blip r:embed="rId6">
            <a:extLst>
              <a:ext uri="{28A0092B-C50C-407E-A947-70E740481C1C}">
                <a14:useLocalDpi xmlns:a14="http://schemas.microsoft.com/office/drawing/2010/main" val="0"/>
              </a:ext>
            </a:extLst>
          </a:blip>
          <a:srcRect t="16084" b="20271"/>
          <a:stretch/>
        </p:blipFill>
        <p:spPr>
          <a:xfrm>
            <a:off x="464517" y="2874399"/>
            <a:ext cx="2336614" cy="153958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5" name="Group 14">
            <a:extLst>
              <a:ext uri="{FF2B5EF4-FFF2-40B4-BE49-F238E27FC236}">
                <a16:creationId xmlns:a16="http://schemas.microsoft.com/office/drawing/2014/main" id="{2FE922F1-6468-8D43-AECF-1615270A7C60}"/>
              </a:ext>
            </a:extLst>
          </p:cNvPr>
          <p:cNvGrpSpPr/>
          <p:nvPr/>
        </p:nvGrpSpPr>
        <p:grpSpPr>
          <a:xfrm>
            <a:off x="300571" y="2553231"/>
            <a:ext cx="2659164" cy="2168517"/>
            <a:chOff x="895350" y="3313113"/>
            <a:chExt cx="3613151" cy="2790825"/>
          </a:xfrm>
          <a:solidFill>
            <a:schemeClr val="tx1">
              <a:lumMod val="50000"/>
            </a:schemeClr>
          </a:solidFill>
        </p:grpSpPr>
        <p:sp>
          <p:nvSpPr>
            <p:cNvPr id="16" name="Freeform 41">
              <a:extLst>
                <a:ext uri="{FF2B5EF4-FFF2-40B4-BE49-F238E27FC236}">
                  <a16:creationId xmlns:a16="http://schemas.microsoft.com/office/drawing/2014/main" id="{D279273F-F97D-3442-9CB9-960C27A010B2}"/>
                </a:ext>
              </a:extLst>
            </p:cNvPr>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7" name="Freeform 42">
              <a:extLst>
                <a:ext uri="{FF2B5EF4-FFF2-40B4-BE49-F238E27FC236}">
                  <a16:creationId xmlns:a16="http://schemas.microsoft.com/office/drawing/2014/main" id="{C6EE7A44-C3AA-094A-82B8-FF2392A00C10}"/>
                </a:ext>
              </a:extLst>
            </p:cNvPr>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8" name="Freeform 43">
              <a:extLst>
                <a:ext uri="{FF2B5EF4-FFF2-40B4-BE49-F238E27FC236}">
                  <a16:creationId xmlns:a16="http://schemas.microsoft.com/office/drawing/2014/main" id="{96E9BDA6-E95D-8143-8132-C77AB735E1E9}"/>
                </a:ext>
              </a:extLst>
            </p:cNvPr>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9" name="Freeform 44">
              <a:extLst>
                <a:ext uri="{FF2B5EF4-FFF2-40B4-BE49-F238E27FC236}">
                  <a16:creationId xmlns:a16="http://schemas.microsoft.com/office/drawing/2014/main" id="{73143E56-ED04-A942-8254-932B25F98825}"/>
                </a:ext>
              </a:extLst>
            </p:cNvPr>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0" name="Freeform 45">
              <a:extLst>
                <a:ext uri="{FF2B5EF4-FFF2-40B4-BE49-F238E27FC236}">
                  <a16:creationId xmlns:a16="http://schemas.microsoft.com/office/drawing/2014/main" id="{609EAB50-D631-9346-8692-00B5C0EA2C12}"/>
                </a:ext>
              </a:extLst>
            </p:cNvPr>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 name="Freeform 46">
              <a:extLst>
                <a:ext uri="{FF2B5EF4-FFF2-40B4-BE49-F238E27FC236}">
                  <a16:creationId xmlns:a16="http://schemas.microsoft.com/office/drawing/2014/main" id="{FE9BE0B5-A94C-B34E-A2B2-72091FE797B9}"/>
                </a:ext>
              </a:extLst>
            </p:cNvPr>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 name="Freeform 47">
              <a:extLst>
                <a:ext uri="{FF2B5EF4-FFF2-40B4-BE49-F238E27FC236}">
                  <a16:creationId xmlns:a16="http://schemas.microsoft.com/office/drawing/2014/main" id="{86B25D8F-B2AF-A340-BE46-69E532466A68}"/>
                </a:ext>
              </a:extLst>
            </p:cNvPr>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 name="Freeform 48">
              <a:extLst>
                <a:ext uri="{FF2B5EF4-FFF2-40B4-BE49-F238E27FC236}">
                  <a16:creationId xmlns:a16="http://schemas.microsoft.com/office/drawing/2014/main" id="{625C962D-474B-B043-9762-31A078F4160F}"/>
                </a:ext>
              </a:extLst>
            </p:cNvPr>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 name="Freeform 49">
              <a:extLst>
                <a:ext uri="{FF2B5EF4-FFF2-40B4-BE49-F238E27FC236}">
                  <a16:creationId xmlns:a16="http://schemas.microsoft.com/office/drawing/2014/main" id="{085F5B70-4761-E744-BFD6-28FF61B9BAB1}"/>
                </a:ext>
              </a:extLst>
            </p:cNvPr>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 name="Freeform 50">
              <a:extLst>
                <a:ext uri="{FF2B5EF4-FFF2-40B4-BE49-F238E27FC236}">
                  <a16:creationId xmlns:a16="http://schemas.microsoft.com/office/drawing/2014/main" id="{F0F4D15B-146D-844A-A72C-C04DDA4ADFB4}"/>
                </a:ext>
              </a:extLst>
            </p:cNvPr>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 name="Freeform 51">
              <a:extLst>
                <a:ext uri="{FF2B5EF4-FFF2-40B4-BE49-F238E27FC236}">
                  <a16:creationId xmlns:a16="http://schemas.microsoft.com/office/drawing/2014/main" id="{5EF41C8E-7D57-B442-8D45-795DC42FDC0E}"/>
                </a:ext>
              </a:extLst>
            </p:cNvPr>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 name="Freeform 52">
              <a:extLst>
                <a:ext uri="{FF2B5EF4-FFF2-40B4-BE49-F238E27FC236}">
                  <a16:creationId xmlns:a16="http://schemas.microsoft.com/office/drawing/2014/main" id="{79E9897D-00C4-234F-8816-FA1B12654EC9}"/>
                </a:ext>
              </a:extLst>
            </p:cNvPr>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75140" y="6365007"/>
            <a:ext cx="5995762" cy="572625"/>
          </a:xfrm>
        </p:spPr>
        <p:txBody>
          <a:bodyPr>
            <a:normAutofit fontScale="90000"/>
          </a:bodyPr>
          <a:lstStyle/>
          <a:p>
            <a:pPr algn="ctr"/>
            <a:r>
              <a:rPr lang="en-US" b="1" dirty="0">
                <a:latin typeface="Calibri" panose="020F0502020204030204" pitchFamily="34" charset="0"/>
                <a:cs typeface="Calibri" panose="020F0502020204030204" pitchFamily="34" charset="0"/>
              </a:rPr>
              <a:t>Fill Your Bucket,</a:t>
            </a:r>
            <a:r>
              <a:rPr lang="en-US" sz="2000" b="1" dirty="0">
                <a:latin typeface="Calibri" panose="020F0502020204030204" pitchFamily="34" charset="0"/>
                <a:cs typeface="Calibri" panose="020F0502020204030204" pitchFamily="34" charset="0"/>
              </a:rPr>
              <a:t> Learning Station</a:t>
            </a:r>
            <a:endParaRPr sz="2000" b="1" dirty="0">
              <a:latin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18664F7D-9C08-3443-BC28-3F2608E82E04}"/>
              </a:ext>
            </a:extLst>
          </p:cNvPr>
          <p:cNvGrpSpPr/>
          <p:nvPr/>
        </p:nvGrpSpPr>
        <p:grpSpPr>
          <a:xfrm>
            <a:off x="476250" y="80773"/>
            <a:ext cx="11296650" cy="6444718"/>
            <a:chOff x="895350" y="3313113"/>
            <a:chExt cx="3613151" cy="2790825"/>
          </a:xfrm>
          <a:solidFill>
            <a:schemeClr val="tx1">
              <a:lumMod val="50000"/>
            </a:schemeClr>
          </a:solidFill>
        </p:grpSpPr>
        <p:sp>
          <p:nvSpPr>
            <p:cNvPr id="16" name="Freeform 41">
              <a:extLst>
                <a:ext uri="{FF2B5EF4-FFF2-40B4-BE49-F238E27FC236}">
                  <a16:creationId xmlns:a16="http://schemas.microsoft.com/office/drawing/2014/main" id="{71E5DAF2-A8BA-7243-A338-E5DBBD2E99A8}"/>
                </a:ext>
              </a:extLst>
            </p:cNvPr>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7" name="Freeform 42">
              <a:extLst>
                <a:ext uri="{FF2B5EF4-FFF2-40B4-BE49-F238E27FC236}">
                  <a16:creationId xmlns:a16="http://schemas.microsoft.com/office/drawing/2014/main" id="{954F2B29-6D91-CD40-BE1A-874EF09B20C3}"/>
                </a:ext>
              </a:extLst>
            </p:cNvPr>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8" name="Freeform 43">
              <a:extLst>
                <a:ext uri="{FF2B5EF4-FFF2-40B4-BE49-F238E27FC236}">
                  <a16:creationId xmlns:a16="http://schemas.microsoft.com/office/drawing/2014/main" id="{43DD2C51-CC6B-F84A-A633-71F6EBB8D5C3}"/>
                </a:ext>
              </a:extLst>
            </p:cNvPr>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9" name="Freeform 44">
              <a:extLst>
                <a:ext uri="{FF2B5EF4-FFF2-40B4-BE49-F238E27FC236}">
                  <a16:creationId xmlns:a16="http://schemas.microsoft.com/office/drawing/2014/main" id="{96110AAC-A176-C549-B164-73888C061FB2}"/>
                </a:ext>
              </a:extLst>
            </p:cNvPr>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0" name="Freeform 45">
              <a:extLst>
                <a:ext uri="{FF2B5EF4-FFF2-40B4-BE49-F238E27FC236}">
                  <a16:creationId xmlns:a16="http://schemas.microsoft.com/office/drawing/2014/main" id="{DCC4B781-012E-A84F-9CB8-DA24410B89A0}"/>
                </a:ext>
              </a:extLst>
            </p:cNvPr>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 name="Freeform 46">
              <a:extLst>
                <a:ext uri="{FF2B5EF4-FFF2-40B4-BE49-F238E27FC236}">
                  <a16:creationId xmlns:a16="http://schemas.microsoft.com/office/drawing/2014/main" id="{6140257E-02D9-394E-8FC0-C51F84DBCB16}"/>
                </a:ext>
              </a:extLst>
            </p:cNvPr>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 name="Freeform 47">
              <a:extLst>
                <a:ext uri="{FF2B5EF4-FFF2-40B4-BE49-F238E27FC236}">
                  <a16:creationId xmlns:a16="http://schemas.microsoft.com/office/drawing/2014/main" id="{BF659DE3-9628-A749-B245-B3AD16A36F7D}"/>
                </a:ext>
              </a:extLst>
            </p:cNvPr>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 name="Freeform 48">
              <a:extLst>
                <a:ext uri="{FF2B5EF4-FFF2-40B4-BE49-F238E27FC236}">
                  <a16:creationId xmlns:a16="http://schemas.microsoft.com/office/drawing/2014/main" id="{805A7326-C978-6140-A19C-08F626D2B3E5}"/>
                </a:ext>
              </a:extLst>
            </p:cNvPr>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 name="Freeform 49">
              <a:extLst>
                <a:ext uri="{FF2B5EF4-FFF2-40B4-BE49-F238E27FC236}">
                  <a16:creationId xmlns:a16="http://schemas.microsoft.com/office/drawing/2014/main" id="{075A2D8F-1739-DF4E-B034-995E8B87767D}"/>
                </a:ext>
              </a:extLst>
            </p:cNvPr>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 name="Freeform 50">
              <a:extLst>
                <a:ext uri="{FF2B5EF4-FFF2-40B4-BE49-F238E27FC236}">
                  <a16:creationId xmlns:a16="http://schemas.microsoft.com/office/drawing/2014/main" id="{4D1BA383-19A5-2748-9ED3-467C0B81EC06}"/>
                </a:ext>
              </a:extLst>
            </p:cNvPr>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 name="Freeform 51">
              <a:extLst>
                <a:ext uri="{FF2B5EF4-FFF2-40B4-BE49-F238E27FC236}">
                  <a16:creationId xmlns:a16="http://schemas.microsoft.com/office/drawing/2014/main" id="{F1FF285D-F561-4B48-A995-787F01C74052}"/>
                </a:ext>
              </a:extLst>
            </p:cNvPr>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 name="Freeform 52">
              <a:extLst>
                <a:ext uri="{FF2B5EF4-FFF2-40B4-BE49-F238E27FC236}">
                  <a16:creationId xmlns:a16="http://schemas.microsoft.com/office/drawing/2014/main" id="{CE628E13-D61B-2C47-A34C-69C709B87656}"/>
                </a:ext>
              </a:extLst>
            </p:cNvPr>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pic>
        <p:nvPicPr>
          <p:cNvPr id="29" name="Picture 28" descr="A picture containing drawing&#10;&#10;Description automatically generated">
            <a:extLst>
              <a:ext uri="{FF2B5EF4-FFF2-40B4-BE49-F238E27FC236}">
                <a16:creationId xmlns:a16="http://schemas.microsoft.com/office/drawing/2014/main" id="{7308958C-22B5-D240-A12C-EA31667F09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0768" y="5972431"/>
            <a:ext cx="1640474" cy="1082257"/>
          </a:xfrm>
          <a:prstGeom prst="rect">
            <a:avLst/>
          </a:prstGeom>
        </p:spPr>
      </p:pic>
      <p:pic>
        <p:nvPicPr>
          <p:cNvPr id="3" name="Online Media 2" descr="Fill Your Bucket - Children's Song by The Learning Station">
            <a:hlinkClick r:id="" action="ppaction://media"/>
            <a:extLst>
              <a:ext uri="{FF2B5EF4-FFF2-40B4-BE49-F238E27FC236}">
                <a16:creationId xmlns:a16="http://schemas.microsoft.com/office/drawing/2014/main" id="{F03BBE87-5E7C-DE4E-92AF-5BA79ACCB6A2}"/>
              </a:ext>
            </a:extLst>
          </p:cNvPr>
          <p:cNvPicPr>
            <a:picLocks noRot="1" noChangeAspect="1"/>
          </p:cNvPicPr>
          <p:nvPr>
            <a:videoFile r:link="rId1"/>
          </p:nvPr>
        </p:nvPicPr>
        <p:blipFill>
          <a:blip r:embed="rId5"/>
          <a:stretch>
            <a:fillRect/>
          </a:stretch>
        </p:blipFill>
        <p:spPr>
          <a:xfrm>
            <a:off x="918173" y="358172"/>
            <a:ext cx="10478832" cy="5894343"/>
          </a:xfrm>
          <a:prstGeom prst="rect">
            <a:avLst/>
          </a:prstGeom>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A9850-3A10-1049-A090-ED084290D2EB}"/>
              </a:ext>
            </a:extLst>
          </p:cNvPr>
          <p:cNvSpPr>
            <a:spLocks noGrp="1"/>
          </p:cNvSpPr>
          <p:nvPr>
            <p:ph type="title" idx="4294967295"/>
          </p:nvPr>
        </p:nvSpPr>
        <p:spPr>
          <a:xfrm>
            <a:off x="630502" y="146142"/>
            <a:ext cx="3433762" cy="957263"/>
          </a:xfrm>
        </p:spPr>
        <p:txBody>
          <a:bodyPr>
            <a:normAutofit/>
          </a:bodyPr>
          <a:lstStyle/>
          <a:p>
            <a:r>
              <a:rPr lang="en-US" sz="4800" b="1" dirty="0">
                <a:latin typeface="Calibri" panose="020F0502020204030204" pitchFamily="34" charset="0"/>
                <a:cs typeface="Calibri" panose="020F0502020204030204" pitchFamily="34" charset="0"/>
              </a:rPr>
              <a:t>Discussion</a:t>
            </a:r>
          </a:p>
        </p:txBody>
      </p:sp>
      <p:pic>
        <p:nvPicPr>
          <p:cNvPr id="20" name="Picture Placeholder 19" descr="A picture containing food, drawing&#10;&#10;Description automatically generated">
            <a:extLst>
              <a:ext uri="{FF2B5EF4-FFF2-40B4-BE49-F238E27FC236}">
                <a16:creationId xmlns:a16="http://schemas.microsoft.com/office/drawing/2014/main" id="{04CBF2D5-F494-614F-B583-AB701D778DF9}"/>
              </a:ext>
            </a:extLst>
          </p:cNvPr>
          <p:cNvPicPr>
            <a:picLocks noGrp="1" noChangeAspect="1"/>
          </p:cNvPicPr>
          <p:nvPr>
            <p:ph type="pic" idx="4294967295"/>
          </p:nvPr>
        </p:nvPicPr>
        <p:blipFill>
          <a:blip r:embed="rId3">
            <a:extLst>
              <a:ext uri="{28A0092B-C50C-407E-A947-70E740481C1C}">
                <a14:useLocalDpi xmlns:a14="http://schemas.microsoft.com/office/drawing/2010/main" val="0"/>
              </a:ext>
            </a:extLst>
          </a:blip>
          <a:srcRect l="7440" r="7440"/>
          <a:stretch>
            <a:fillRect/>
          </a:stretch>
        </p:blipFill>
        <p:spPr>
          <a:xfrm>
            <a:off x="527007" y="1775812"/>
            <a:ext cx="3650841" cy="3029114"/>
          </a:xfrm>
        </p:spPr>
      </p:pic>
      <p:sp>
        <p:nvSpPr>
          <p:cNvPr id="5" name="TextBox 4">
            <a:extLst>
              <a:ext uri="{FF2B5EF4-FFF2-40B4-BE49-F238E27FC236}">
                <a16:creationId xmlns:a16="http://schemas.microsoft.com/office/drawing/2014/main" id="{9C1376FD-B984-7140-AB1D-C61E993A33F9}"/>
              </a:ext>
            </a:extLst>
          </p:cNvPr>
          <p:cNvSpPr txBox="1"/>
          <p:nvPr/>
        </p:nvSpPr>
        <p:spPr>
          <a:xfrm>
            <a:off x="4590594" y="1205183"/>
            <a:ext cx="7250039" cy="4170372"/>
          </a:xfrm>
          <a:prstGeom prst="rect">
            <a:avLst/>
          </a:prstGeom>
          <a:solidFill>
            <a:schemeClr val="accent2">
              <a:lumMod val="20000"/>
              <a:lumOff val="80000"/>
            </a:schemeClr>
          </a:solidFill>
          <a:ln w="38100">
            <a:solidFill>
              <a:schemeClr val="tx1">
                <a:lumMod val="60000"/>
                <a:lumOff val="40000"/>
              </a:schemeClr>
            </a:solidFill>
          </a:ln>
        </p:spPr>
        <p:txBody>
          <a:bodyPr wrap="square" rtlCol="0">
            <a:spAutoFit/>
          </a:bodyPr>
          <a:lstStyle/>
          <a:p>
            <a:pPr marL="342900" lvl="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The song asks us to hold hands, but we cannot do that right now, so what are some other ways we can connect?</a:t>
            </a:r>
          </a:p>
          <a:p>
            <a:pPr marL="342900" lvl="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What is a bucket filler?</a:t>
            </a:r>
          </a:p>
          <a:p>
            <a:pPr marL="342900" lvl="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With what do we want to fill our buckets?</a:t>
            </a:r>
          </a:p>
          <a:p>
            <a:pPr marL="342900" lvl="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How can we fill one another’s buckets?</a:t>
            </a:r>
          </a:p>
          <a:p>
            <a:pPr marL="342900" lvl="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The song invites us to keep our bucket full. How might we feel if our bucket gets too low?</a:t>
            </a:r>
          </a:p>
          <a:p>
            <a:pPr marL="342900" lvl="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What is one thing you can do right now that will fill someone’s bucket?</a:t>
            </a:r>
          </a:p>
        </p:txBody>
      </p:sp>
      <p:pic>
        <p:nvPicPr>
          <p:cNvPr id="21" name="Picture 20" descr="A picture containing drawing&#10;&#10;Description automatically generated">
            <a:extLst>
              <a:ext uri="{FF2B5EF4-FFF2-40B4-BE49-F238E27FC236}">
                <a16:creationId xmlns:a16="http://schemas.microsoft.com/office/drawing/2014/main" id="{78DB56B9-E563-034A-B88D-3D76C1CBE8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0768" y="5972431"/>
            <a:ext cx="1640474" cy="1082257"/>
          </a:xfrm>
          <a:prstGeom prst="rect">
            <a:avLst/>
          </a:prstGeom>
        </p:spPr>
      </p:pic>
      <p:grpSp>
        <p:nvGrpSpPr>
          <p:cNvPr id="9" name="Group 8">
            <a:extLst>
              <a:ext uri="{FF2B5EF4-FFF2-40B4-BE49-F238E27FC236}">
                <a16:creationId xmlns:a16="http://schemas.microsoft.com/office/drawing/2014/main" id="{4243BB03-B855-834C-A7B3-790559893AE3}"/>
              </a:ext>
            </a:extLst>
          </p:cNvPr>
          <p:cNvGrpSpPr/>
          <p:nvPr/>
        </p:nvGrpSpPr>
        <p:grpSpPr>
          <a:xfrm>
            <a:off x="351367" y="1570539"/>
            <a:ext cx="3992034" cy="3420561"/>
            <a:chOff x="895350" y="3313113"/>
            <a:chExt cx="3613151" cy="2790825"/>
          </a:xfrm>
          <a:solidFill>
            <a:schemeClr val="tx1">
              <a:lumMod val="50000"/>
            </a:schemeClr>
          </a:solidFill>
        </p:grpSpPr>
        <p:sp>
          <p:nvSpPr>
            <p:cNvPr id="10" name="Freeform 41">
              <a:extLst>
                <a:ext uri="{FF2B5EF4-FFF2-40B4-BE49-F238E27FC236}">
                  <a16:creationId xmlns:a16="http://schemas.microsoft.com/office/drawing/2014/main" id="{0A0F9BFF-A6F9-8E4A-AB0A-C2450297BD13}"/>
                </a:ext>
              </a:extLst>
            </p:cNvPr>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1" name="Freeform 42">
              <a:extLst>
                <a:ext uri="{FF2B5EF4-FFF2-40B4-BE49-F238E27FC236}">
                  <a16:creationId xmlns:a16="http://schemas.microsoft.com/office/drawing/2014/main" id="{E3F55EC5-F181-5E40-810F-CC1F84B36D48}"/>
                </a:ext>
              </a:extLst>
            </p:cNvPr>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2" name="Freeform 43">
              <a:extLst>
                <a:ext uri="{FF2B5EF4-FFF2-40B4-BE49-F238E27FC236}">
                  <a16:creationId xmlns:a16="http://schemas.microsoft.com/office/drawing/2014/main" id="{9B20609B-4149-1E44-929F-7F0AE79DACDB}"/>
                </a:ext>
              </a:extLst>
            </p:cNvPr>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3" name="Freeform 44">
              <a:extLst>
                <a:ext uri="{FF2B5EF4-FFF2-40B4-BE49-F238E27FC236}">
                  <a16:creationId xmlns:a16="http://schemas.microsoft.com/office/drawing/2014/main" id="{BBEDC030-2ABA-984E-A51E-A6BF085BEF26}"/>
                </a:ext>
              </a:extLst>
            </p:cNvPr>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4" name="Freeform 45">
              <a:extLst>
                <a:ext uri="{FF2B5EF4-FFF2-40B4-BE49-F238E27FC236}">
                  <a16:creationId xmlns:a16="http://schemas.microsoft.com/office/drawing/2014/main" id="{9042EEDE-4005-1D4D-90A5-DE2772FB6A8E}"/>
                </a:ext>
              </a:extLst>
            </p:cNvPr>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5" name="Freeform 46">
              <a:extLst>
                <a:ext uri="{FF2B5EF4-FFF2-40B4-BE49-F238E27FC236}">
                  <a16:creationId xmlns:a16="http://schemas.microsoft.com/office/drawing/2014/main" id="{D86EDF18-7904-8249-9835-577144369403}"/>
                </a:ext>
              </a:extLst>
            </p:cNvPr>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6" name="Freeform 47">
              <a:extLst>
                <a:ext uri="{FF2B5EF4-FFF2-40B4-BE49-F238E27FC236}">
                  <a16:creationId xmlns:a16="http://schemas.microsoft.com/office/drawing/2014/main" id="{9D45C1BA-18E4-F94C-B0B1-4C2D6F8376FB}"/>
                </a:ext>
              </a:extLst>
            </p:cNvPr>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7" name="Freeform 48">
              <a:extLst>
                <a:ext uri="{FF2B5EF4-FFF2-40B4-BE49-F238E27FC236}">
                  <a16:creationId xmlns:a16="http://schemas.microsoft.com/office/drawing/2014/main" id="{C8CBF28A-47B5-244C-A29C-2B325DFB4677}"/>
                </a:ext>
              </a:extLst>
            </p:cNvPr>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8" name="Freeform 49">
              <a:extLst>
                <a:ext uri="{FF2B5EF4-FFF2-40B4-BE49-F238E27FC236}">
                  <a16:creationId xmlns:a16="http://schemas.microsoft.com/office/drawing/2014/main" id="{85575F70-001C-264D-A519-581C99061102}"/>
                </a:ext>
              </a:extLst>
            </p:cNvPr>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9" name="Freeform 50">
              <a:extLst>
                <a:ext uri="{FF2B5EF4-FFF2-40B4-BE49-F238E27FC236}">
                  <a16:creationId xmlns:a16="http://schemas.microsoft.com/office/drawing/2014/main" id="{C1461CDA-1182-4A4A-9414-E125101F5239}"/>
                </a:ext>
              </a:extLst>
            </p:cNvPr>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 name="Freeform 51">
              <a:extLst>
                <a:ext uri="{FF2B5EF4-FFF2-40B4-BE49-F238E27FC236}">
                  <a16:creationId xmlns:a16="http://schemas.microsoft.com/office/drawing/2014/main" id="{BF75785E-940C-9B4C-A806-CBFB4BBBB965}"/>
                </a:ext>
              </a:extLst>
            </p:cNvPr>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 name="Freeform 52">
              <a:extLst>
                <a:ext uri="{FF2B5EF4-FFF2-40B4-BE49-F238E27FC236}">
                  <a16:creationId xmlns:a16="http://schemas.microsoft.com/office/drawing/2014/main" id="{B9169864-1DDA-CC43-89EB-CE11A3ECC7CB}"/>
                </a:ext>
              </a:extLst>
            </p:cNvPr>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219060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9781" y="358689"/>
            <a:ext cx="5621742" cy="1588991"/>
          </a:xfrm>
        </p:spPr>
        <p:txBody>
          <a:bodyPr>
            <a:normAutofit/>
          </a:bodyPr>
          <a:lstStyle/>
          <a:p>
            <a:pPr algn="ctr"/>
            <a:r>
              <a:rPr lang="en-US" sz="5400" b="1" dirty="0">
                <a:latin typeface="Calibri" panose="020F0502020204030204" pitchFamily="34" charset="0"/>
                <a:cs typeface="Calibri" panose="020F0502020204030204" pitchFamily="34" charset="0"/>
              </a:rPr>
              <a:t>Activity: </a:t>
            </a:r>
            <a:br>
              <a:rPr lang="en-US" sz="5400" b="1" dirty="0">
                <a:latin typeface="Calibri" panose="020F0502020204030204" pitchFamily="34" charset="0"/>
                <a:cs typeface="Calibri" panose="020F0502020204030204" pitchFamily="34" charset="0"/>
              </a:rPr>
            </a:br>
            <a:r>
              <a:rPr lang="en-US" sz="4400" b="1" dirty="0">
                <a:latin typeface="Calibri" panose="020F0502020204030204" pitchFamily="34" charset="0"/>
                <a:cs typeface="Calibri" panose="020F0502020204030204" pitchFamily="34" charset="0"/>
              </a:rPr>
              <a:t>Let’s Be Bucket Fillers</a:t>
            </a:r>
            <a:endParaRPr lang="en-US" sz="5400" b="1" dirty="0">
              <a:latin typeface="Calibri" panose="020F0502020204030204" pitchFamily="34" charset="0"/>
              <a:cs typeface="Calibri" panose="020F0502020204030204" pitchFamily="34" charset="0"/>
            </a:endParaRPr>
          </a:p>
        </p:txBody>
      </p:sp>
      <p:pic>
        <p:nvPicPr>
          <p:cNvPr id="13" name="Picture Placeholder 12">
            <a:extLst>
              <a:ext uri="{FF2B5EF4-FFF2-40B4-BE49-F238E27FC236}">
                <a16:creationId xmlns:a16="http://schemas.microsoft.com/office/drawing/2014/main" id="{6F4EF494-984E-9D44-A32C-9246F0E93641}"/>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a:stretch/>
        </p:blipFill>
        <p:spPr>
          <a:xfrm flipH="1">
            <a:off x="7210912" y="1530678"/>
            <a:ext cx="4060843" cy="4060843"/>
          </a:xfrm>
          <a:ln w="38100">
            <a:solidFill>
              <a:schemeClr val="bg1"/>
            </a:solidFill>
          </a:ln>
        </p:spPr>
      </p:pic>
      <p:pic>
        <p:nvPicPr>
          <p:cNvPr id="10" name="Picture 9" descr="A picture containing drawing&#10;&#10;Description automatically generated">
            <a:extLst>
              <a:ext uri="{FF2B5EF4-FFF2-40B4-BE49-F238E27FC236}">
                <a16:creationId xmlns:a16="http://schemas.microsoft.com/office/drawing/2014/main" id="{BA753AFA-4CAF-CC49-844E-10E089EA95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0768" y="5972431"/>
            <a:ext cx="1640474" cy="1082257"/>
          </a:xfrm>
          <a:prstGeom prst="rect">
            <a:avLst/>
          </a:prstGeom>
        </p:spPr>
      </p:pic>
      <p:grpSp>
        <p:nvGrpSpPr>
          <p:cNvPr id="32" name="Group 31">
            <a:extLst>
              <a:ext uri="{FF2B5EF4-FFF2-40B4-BE49-F238E27FC236}">
                <a16:creationId xmlns:a16="http://schemas.microsoft.com/office/drawing/2014/main" id="{446EFD41-0AD3-C04E-8C48-7DDE72175E0F}"/>
              </a:ext>
            </a:extLst>
          </p:cNvPr>
          <p:cNvGrpSpPr/>
          <p:nvPr/>
        </p:nvGrpSpPr>
        <p:grpSpPr>
          <a:xfrm>
            <a:off x="6768817" y="1265583"/>
            <a:ext cx="4853339" cy="4612022"/>
            <a:chOff x="895350" y="3313113"/>
            <a:chExt cx="3613151" cy="2790825"/>
          </a:xfrm>
          <a:solidFill>
            <a:schemeClr val="tx1">
              <a:lumMod val="50000"/>
            </a:schemeClr>
          </a:solidFill>
        </p:grpSpPr>
        <p:sp>
          <p:nvSpPr>
            <p:cNvPr id="33" name="Freeform 41">
              <a:extLst>
                <a:ext uri="{FF2B5EF4-FFF2-40B4-BE49-F238E27FC236}">
                  <a16:creationId xmlns:a16="http://schemas.microsoft.com/office/drawing/2014/main" id="{4A3D3878-88DB-554E-8F87-2BE3E10DDE09}"/>
                </a:ext>
              </a:extLst>
            </p:cNvPr>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 name="Freeform 42">
              <a:extLst>
                <a:ext uri="{FF2B5EF4-FFF2-40B4-BE49-F238E27FC236}">
                  <a16:creationId xmlns:a16="http://schemas.microsoft.com/office/drawing/2014/main" id="{C6C29018-C977-F644-8DF0-1B67E8FCBF0B}"/>
                </a:ext>
              </a:extLst>
            </p:cNvPr>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 name="Freeform 43">
              <a:extLst>
                <a:ext uri="{FF2B5EF4-FFF2-40B4-BE49-F238E27FC236}">
                  <a16:creationId xmlns:a16="http://schemas.microsoft.com/office/drawing/2014/main" id="{7C3EE9A8-9D5D-2840-B42E-D7FF67DB835C}"/>
                </a:ext>
              </a:extLst>
            </p:cNvPr>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 name="Freeform 44">
              <a:extLst>
                <a:ext uri="{FF2B5EF4-FFF2-40B4-BE49-F238E27FC236}">
                  <a16:creationId xmlns:a16="http://schemas.microsoft.com/office/drawing/2014/main" id="{8A57BF90-008C-C646-A342-B4D74BD0CAA0}"/>
                </a:ext>
              </a:extLst>
            </p:cNvPr>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 name="Freeform 45">
              <a:extLst>
                <a:ext uri="{FF2B5EF4-FFF2-40B4-BE49-F238E27FC236}">
                  <a16:creationId xmlns:a16="http://schemas.microsoft.com/office/drawing/2014/main" id="{BF765D3E-150E-7545-A51B-B63BD0442260}"/>
                </a:ext>
              </a:extLst>
            </p:cNvPr>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 name="Freeform 46">
              <a:extLst>
                <a:ext uri="{FF2B5EF4-FFF2-40B4-BE49-F238E27FC236}">
                  <a16:creationId xmlns:a16="http://schemas.microsoft.com/office/drawing/2014/main" id="{B84E3833-A366-2041-B426-70CCC3C978DF}"/>
                </a:ext>
              </a:extLst>
            </p:cNvPr>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 name="Freeform 47">
              <a:extLst>
                <a:ext uri="{FF2B5EF4-FFF2-40B4-BE49-F238E27FC236}">
                  <a16:creationId xmlns:a16="http://schemas.microsoft.com/office/drawing/2014/main" id="{ECB38EBD-5669-A94C-8779-B3FEE8E8C1D0}"/>
                </a:ext>
              </a:extLst>
            </p:cNvPr>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 name="Freeform 48">
              <a:extLst>
                <a:ext uri="{FF2B5EF4-FFF2-40B4-BE49-F238E27FC236}">
                  <a16:creationId xmlns:a16="http://schemas.microsoft.com/office/drawing/2014/main" id="{6517154F-87A9-A347-B5B4-E1120408B49B}"/>
                </a:ext>
              </a:extLst>
            </p:cNvPr>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 name="Freeform 49">
              <a:extLst>
                <a:ext uri="{FF2B5EF4-FFF2-40B4-BE49-F238E27FC236}">
                  <a16:creationId xmlns:a16="http://schemas.microsoft.com/office/drawing/2014/main" id="{FB6A7CBC-330B-8C4D-970A-5A7E7B237E29}"/>
                </a:ext>
              </a:extLst>
            </p:cNvPr>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2" name="Freeform 50">
              <a:extLst>
                <a:ext uri="{FF2B5EF4-FFF2-40B4-BE49-F238E27FC236}">
                  <a16:creationId xmlns:a16="http://schemas.microsoft.com/office/drawing/2014/main" id="{EAE426FB-A73C-4C4E-8A54-76B3844D998A}"/>
                </a:ext>
              </a:extLst>
            </p:cNvPr>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3" name="Freeform 51">
              <a:extLst>
                <a:ext uri="{FF2B5EF4-FFF2-40B4-BE49-F238E27FC236}">
                  <a16:creationId xmlns:a16="http://schemas.microsoft.com/office/drawing/2014/main" id="{ADC83C71-1180-744D-A8B1-D015179F4FC5}"/>
                </a:ext>
              </a:extLst>
            </p:cNvPr>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4" name="Freeform 52">
              <a:extLst>
                <a:ext uri="{FF2B5EF4-FFF2-40B4-BE49-F238E27FC236}">
                  <a16:creationId xmlns:a16="http://schemas.microsoft.com/office/drawing/2014/main" id="{EDA0DA98-4DA2-C84B-832D-73B891CA171A}"/>
                </a:ext>
              </a:extLst>
            </p:cNvPr>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46" name="Text Placeholder 3">
            <a:extLst>
              <a:ext uri="{FF2B5EF4-FFF2-40B4-BE49-F238E27FC236}">
                <a16:creationId xmlns:a16="http://schemas.microsoft.com/office/drawing/2014/main" id="{A2D1CB58-FA9B-8D4D-BA45-88D5114BC345}"/>
              </a:ext>
            </a:extLst>
          </p:cNvPr>
          <p:cNvSpPr txBox="1">
            <a:spLocks/>
          </p:cNvSpPr>
          <p:nvPr/>
        </p:nvSpPr>
        <p:spPr>
          <a:xfrm>
            <a:off x="850922" y="3177412"/>
            <a:ext cx="5379460" cy="1295197"/>
          </a:xfrm>
          <a:prstGeom prst="rect">
            <a:avLst/>
          </a:prstGeom>
        </p:spPr>
        <p:txBody>
          <a:bodyPr anchor="t" anchorCtr="0">
            <a:normAutofit lnSpcReduction="10000"/>
          </a:bodyPr>
          <a:lstStyle>
            <a:lvl1pPr marL="0" indent="0" algn="l" defTabSz="914400" rtl="0" eaLnBrk="1" latinLnBrk="0" hangingPunct="1">
              <a:lnSpc>
                <a:spcPct val="100000"/>
              </a:lnSpc>
              <a:spcBef>
                <a:spcPts val="16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6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00000"/>
              </a:lnSpc>
              <a:spcBef>
                <a:spcPts val="6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000" kern="1200" baseline="0">
                <a:solidFill>
                  <a:schemeClr val="tx1"/>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000" kern="1200" baseline="0">
                <a:solidFill>
                  <a:schemeClr val="tx1"/>
                </a:solidFill>
                <a:latin typeface="+mn-lt"/>
                <a:ea typeface="+mn-ea"/>
                <a:cs typeface="+mn-cs"/>
              </a:defRPr>
            </a:lvl9pPr>
          </a:lstStyle>
          <a:p>
            <a:pPr algn="ctr"/>
            <a:r>
              <a:rPr lang="en-US" sz="3600" b="1" dirty="0">
                <a:solidFill>
                  <a:schemeClr val="accent6">
                    <a:lumMod val="75000"/>
                  </a:schemeClr>
                </a:solidFill>
                <a:latin typeface="Calibri" panose="020F0502020204030204" pitchFamily="34" charset="0"/>
                <a:cs typeface="Calibri" panose="020F0502020204030204" pitchFamily="34" charset="0"/>
              </a:rPr>
              <a:t>What can I do today to fill a bucket?</a:t>
            </a:r>
            <a:endParaRPr lang="en-US" sz="2800" dirty="0">
              <a:solidFill>
                <a:schemeClr val="accent6">
                  <a:lumMod val="75000"/>
                </a:schemeClr>
              </a:solidFill>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6">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46">
                                            <p:txEl>
                                              <p:pRg st="0" end="0"/>
                                            </p:txEl>
                                          </p:spTgt>
                                        </p:tgtEl>
                                        <p:attrNameLst>
                                          <p:attrName>ppt_w</p:attrName>
                                        </p:attrNameLst>
                                      </p:cBhvr>
                                    </p:anim>
                                    <p:anim by="(#ppt_w*0.50)" calcmode="lin" valueType="num">
                                      <p:cBhvr>
                                        <p:cTn id="8" dur="250" decel="50000" autoRev="1" fill="hold">
                                          <p:stCondLst>
                                            <p:cond delay="0"/>
                                          </p:stCondLst>
                                        </p:cTn>
                                        <p:tgtEl>
                                          <p:spTgt spid="46">
                                            <p:txEl>
                                              <p:pRg st="0" end="0"/>
                                            </p:txEl>
                                          </p:spTgt>
                                        </p:tgtEl>
                                        <p:attrNameLst>
                                          <p:attrName>ppt_x</p:attrName>
                                        </p:attrNameLst>
                                      </p:cBhvr>
                                    </p:anim>
                                    <p:anim from="(-#ppt_h/2)" to="(#ppt_y)" calcmode="lin" valueType="num">
                                      <p:cBhvr>
                                        <p:cTn id="9" dur="500" fill="hold">
                                          <p:stCondLst>
                                            <p:cond delay="0"/>
                                          </p:stCondLst>
                                        </p:cTn>
                                        <p:tgtEl>
                                          <p:spTgt spid="46">
                                            <p:txEl>
                                              <p:pRg st="0" end="0"/>
                                            </p:txEl>
                                          </p:spTgt>
                                        </p:tgtEl>
                                        <p:attrNameLst>
                                          <p:attrName>ppt_y</p:attrName>
                                        </p:attrNameLst>
                                      </p:cBhvr>
                                    </p:anim>
                                    <p:animRot by="21600000">
                                      <p:cBhvr>
                                        <p:cTn id="10" dur="500" fill="hold">
                                          <p:stCondLst>
                                            <p:cond delay="0"/>
                                          </p:stCondLst>
                                        </p:cTn>
                                        <p:tgtEl>
                                          <p:spTgt spid="4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94D902-204C-CB41-A35A-784A8C653029}"/>
              </a:ext>
            </a:extLst>
          </p:cNvPr>
          <p:cNvSpPr/>
          <p:nvPr/>
        </p:nvSpPr>
        <p:spPr>
          <a:xfrm>
            <a:off x="0" y="0"/>
            <a:ext cx="6096000" cy="6858000"/>
          </a:xfrm>
          <a:prstGeom prst="rect">
            <a:avLst/>
          </a:prstGeom>
          <a:gradFill>
            <a:gsLst>
              <a:gs pos="4000">
                <a:schemeClr val="accent1">
                  <a:lumMod val="5000"/>
                  <a:lumOff val="95000"/>
                </a:schemeClr>
              </a:gs>
              <a:gs pos="70500">
                <a:srgbClr val="F8DDE3"/>
              </a:gs>
              <a:gs pos="100000">
                <a:schemeClr val="accent6">
                  <a:lumMod val="40000"/>
                  <a:lumOff val="60000"/>
                </a:schemeClr>
              </a:gs>
              <a:gs pos="41000">
                <a:srgbClr val="FFF5D4"/>
              </a:gs>
            </a:gsLst>
            <a:lin ang="5400000" scaled="1"/>
          </a:gra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525EF217-0EA6-DF4C-96AD-212E2F023746}"/>
              </a:ext>
            </a:extLst>
          </p:cNvPr>
          <p:cNvSpPr/>
          <p:nvPr/>
        </p:nvSpPr>
        <p:spPr>
          <a:xfrm rot="10800000">
            <a:off x="6096000" y="0"/>
            <a:ext cx="6096000" cy="6858000"/>
          </a:xfrm>
          <a:prstGeom prst="rect">
            <a:avLst/>
          </a:prstGeom>
          <a:gradFill>
            <a:gsLst>
              <a:gs pos="0">
                <a:schemeClr val="accent1">
                  <a:lumMod val="5000"/>
                  <a:lumOff val="95000"/>
                </a:schemeClr>
              </a:gs>
              <a:gs pos="100000">
                <a:schemeClr val="accent1">
                  <a:lumMod val="45000"/>
                  <a:lumOff val="55000"/>
                </a:schemeClr>
              </a:gs>
              <a:gs pos="32000">
                <a:srgbClr val="FFF5D4"/>
              </a:gs>
            </a:gsLst>
            <a:lin ang="5400000" scaled="1"/>
          </a:gra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650B5EE7-3C21-6E40-A71A-D6DC63C2F3C9}"/>
              </a:ext>
            </a:extLst>
          </p:cNvPr>
          <p:cNvSpPr/>
          <p:nvPr/>
        </p:nvSpPr>
        <p:spPr>
          <a:xfrm>
            <a:off x="0" y="33635"/>
            <a:ext cx="6096000" cy="113877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a:ln/>
                <a:solidFill>
                  <a:schemeClr val="accent6">
                    <a:lumMod val="75000"/>
                  </a:schemeClr>
                </a:solidFill>
                <a:latin typeface="Calibri" panose="020F0502020204030204" pitchFamily="34" charset="0"/>
                <a:cs typeface="Calibri" panose="020F0502020204030204" pitchFamily="34" charset="0"/>
              </a:rPr>
              <a:t>Bucket Fillers</a:t>
            </a:r>
          </a:p>
          <a:p>
            <a:pPr algn="ctr"/>
            <a:r>
              <a:rPr lang="en-US" sz="2400" b="1" dirty="0">
                <a:ln/>
                <a:solidFill>
                  <a:schemeClr val="accent6">
                    <a:lumMod val="75000"/>
                  </a:schemeClr>
                </a:solidFill>
                <a:latin typeface="Calibri" panose="020F0502020204030204" pitchFamily="34" charset="0"/>
                <a:cs typeface="Calibri" panose="020F0502020204030204" pitchFamily="34" charset="0"/>
              </a:rPr>
              <a:t>Are people who...</a:t>
            </a:r>
            <a:endParaRPr lang="en-US" sz="2000" b="1" dirty="0">
              <a:ln/>
              <a:solidFill>
                <a:schemeClr val="accent6">
                  <a:lumMod val="75000"/>
                </a:schemeClr>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48460C4D-BBC1-AB43-B9F7-6779027B5F2B}"/>
              </a:ext>
            </a:extLst>
          </p:cNvPr>
          <p:cNvSpPr/>
          <p:nvPr/>
        </p:nvSpPr>
        <p:spPr>
          <a:xfrm>
            <a:off x="6096000" y="33635"/>
            <a:ext cx="6095999" cy="113877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a:ln/>
                <a:solidFill>
                  <a:schemeClr val="accent1">
                    <a:lumMod val="75000"/>
                  </a:schemeClr>
                </a:solidFill>
                <a:latin typeface="Calibri" panose="020F0502020204030204" pitchFamily="34" charset="0"/>
                <a:cs typeface="Calibri" panose="020F0502020204030204" pitchFamily="34" charset="0"/>
              </a:rPr>
              <a:t>Bucket Dippers</a:t>
            </a:r>
          </a:p>
          <a:p>
            <a:pPr algn="ctr"/>
            <a:r>
              <a:rPr lang="en-US" sz="2400" b="1" dirty="0">
                <a:ln/>
                <a:solidFill>
                  <a:schemeClr val="accent1">
                    <a:lumMod val="75000"/>
                  </a:schemeClr>
                </a:solidFill>
                <a:latin typeface="Calibri" panose="020F0502020204030204" pitchFamily="34" charset="0"/>
                <a:cs typeface="Calibri" panose="020F0502020204030204" pitchFamily="34" charset="0"/>
              </a:rPr>
              <a:t>Are people who...</a:t>
            </a:r>
            <a:endParaRPr lang="en-US" sz="2000" b="1" dirty="0">
              <a:ln/>
              <a:solidFill>
                <a:schemeClr val="accent1">
                  <a:lumMod val="75000"/>
                </a:schemeClr>
              </a:solidFill>
              <a:latin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42BF4CF9-EBCF-B24C-A987-D473CC21EAC0}"/>
              </a:ext>
            </a:extLst>
          </p:cNvPr>
          <p:cNvCxnSpPr>
            <a:cxnSpLocks/>
          </p:cNvCxnSpPr>
          <p:nvPr/>
        </p:nvCxnSpPr>
        <p:spPr>
          <a:xfrm>
            <a:off x="6096000" y="0"/>
            <a:ext cx="0" cy="685800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1441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6F4EF494-984E-9D44-A32C-9246F0E93641}"/>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a:stretch/>
        </p:blipFill>
        <p:spPr>
          <a:xfrm flipH="1">
            <a:off x="7965073" y="1550354"/>
            <a:ext cx="3370655" cy="4060843"/>
          </a:xfrm>
          <a:ln w="38100">
            <a:solidFill>
              <a:schemeClr val="bg1"/>
            </a:solidFill>
          </a:ln>
        </p:spPr>
      </p:pic>
      <p:pic>
        <p:nvPicPr>
          <p:cNvPr id="10" name="Picture 9" descr="A picture containing drawing&#10;&#10;Description automatically generated">
            <a:extLst>
              <a:ext uri="{FF2B5EF4-FFF2-40B4-BE49-F238E27FC236}">
                <a16:creationId xmlns:a16="http://schemas.microsoft.com/office/drawing/2014/main" id="{BA753AFA-4CAF-CC49-844E-10E089EA95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0768" y="5972431"/>
            <a:ext cx="1640474" cy="1082257"/>
          </a:xfrm>
          <a:prstGeom prst="rect">
            <a:avLst/>
          </a:prstGeom>
        </p:spPr>
      </p:pic>
      <p:grpSp>
        <p:nvGrpSpPr>
          <p:cNvPr id="32" name="Group 31">
            <a:extLst>
              <a:ext uri="{FF2B5EF4-FFF2-40B4-BE49-F238E27FC236}">
                <a16:creationId xmlns:a16="http://schemas.microsoft.com/office/drawing/2014/main" id="{446EFD41-0AD3-C04E-8C48-7DDE72175E0F}"/>
              </a:ext>
            </a:extLst>
          </p:cNvPr>
          <p:cNvGrpSpPr/>
          <p:nvPr/>
        </p:nvGrpSpPr>
        <p:grpSpPr>
          <a:xfrm>
            <a:off x="7640157" y="1265583"/>
            <a:ext cx="3981999" cy="4612022"/>
            <a:chOff x="895350" y="3313113"/>
            <a:chExt cx="3613151" cy="2790825"/>
          </a:xfrm>
          <a:solidFill>
            <a:schemeClr val="tx1">
              <a:lumMod val="50000"/>
            </a:schemeClr>
          </a:solidFill>
        </p:grpSpPr>
        <p:sp>
          <p:nvSpPr>
            <p:cNvPr id="33" name="Freeform 41">
              <a:extLst>
                <a:ext uri="{FF2B5EF4-FFF2-40B4-BE49-F238E27FC236}">
                  <a16:creationId xmlns:a16="http://schemas.microsoft.com/office/drawing/2014/main" id="{4A3D3878-88DB-554E-8F87-2BE3E10DDE09}"/>
                </a:ext>
              </a:extLst>
            </p:cNvPr>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 name="Freeform 42">
              <a:extLst>
                <a:ext uri="{FF2B5EF4-FFF2-40B4-BE49-F238E27FC236}">
                  <a16:creationId xmlns:a16="http://schemas.microsoft.com/office/drawing/2014/main" id="{C6C29018-C977-F644-8DF0-1B67E8FCBF0B}"/>
                </a:ext>
              </a:extLst>
            </p:cNvPr>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 name="Freeform 43">
              <a:extLst>
                <a:ext uri="{FF2B5EF4-FFF2-40B4-BE49-F238E27FC236}">
                  <a16:creationId xmlns:a16="http://schemas.microsoft.com/office/drawing/2014/main" id="{7C3EE9A8-9D5D-2840-B42E-D7FF67DB835C}"/>
                </a:ext>
              </a:extLst>
            </p:cNvPr>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 name="Freeform 44">
              <a:extLst>
                <a:ext uri="{FF2B5EF4-FFF2-40B4-BE49-F238E27FC236}">
                  <a16:creationId xmlns:a16="http://schemas.microsoft.com/office/drawing/2014/main" id="{8A57BF90-008C-C646-A342-B4D74BD0CAA0}"/>
                </a:ext>
              </a:extLst>
            </p:cNvPr>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 name="Freeform 45">
              <a:extLst>
                <a:ext uri="{FF2B5EF4-FFF2-40B4-BE49-F238E27FC236}">
                  <a16:creationId xmlns:a16="http://schemas.microsoft.com/office/drawing/2014/main" id="{BF765D3E-150E-7545-A51B-B63BD0442260}"/>
                </a:ext>
              </a:extLst>
            </p:cNvPr>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 name="Freeform 46">
              <a:extLst>
                <a:ext uri="{FF2B5EF4-FFF2-40B4-BE49-F238E27FC236}">
                  <a16:creationId xmlns:a16="http://schemas.microsoft.com/office/drawing/2014/main" id="{B84E3833-A366-2041-B426-70CCC3C978DF}"/>
                </a:ext>
              </a:extLst>
            </p:cNvPr>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 name="Freeform 47">
              <a:extLst>
                <a:ext uri="{FF2B5EF4-FFF2-40B4-BE49-F238E27FC236}">
                  <a16:creationId xmlns:a16="http://schemas.microsoft.com/office/drawing/2014/main" id="{ECB38EBD-5669-A94C-8779-B3FEE8E8C1D0}"/>
                </a:ext>
              </a:extLst>
            </p:cNvPr>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 name="Freeform 48">
              <a:extLst>
                <a:ext uri="{FF2B5EF4-FFF2-40B4-BE49-F238E27FC236}">
                  <a16:creationId xmlns:a16="http://schemas.microsoft.com/office/drawing/2014/main" id="{6517154F-87A9-A347-B5B4-E1120408B49B}"/>
                </a:ext>
              </a:extLst>
            </p:cNvPr>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 name="Freeform 49">
              <a:extLst>
                <a:ext uri="{FF2B5EF4-FFF2-40B4-BE49-F238E27FC236}">
                  <a16:creationId xmlns:a16="http://schemas.microsoft.com/office/drawing/2014/main" id="{FB6A7CBC-330B-8C4D-970A-5A7E7B237E29}"/>
                </a:ext>
              </a:extLst>
            </p:cNvPr>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2" name="Freeform 50">
              <a:extLst>
                <a:ext uri="{FF2B5EF4-FFF2-40B4-BE49-F238E27FC236}">
                  <a16:creationId xmlns:a16="http://schemas.microsoft.com/office/drawing/2014/main" id="{EAE426FB-A73C-4C4E-8A54-76B3844D998A}"/>
                </a:ext>
              </a:extLst>
            </p:cNvPr>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3" name="Freeform 51">
              <a:extLst>
                <a:ext uri="{FF2B5EF4-FFF2-40B4-BE49-F238E27FC236}">
                  <a16:creationId xmlns:a16="http://schemas.microsoft.com/office/drawing/2014/main" id="{ADC83C71-1180-744D-A8B1-D015179F4FC5}"/>
                </a:ext>
              </a:extLst>
            </p:cNvPr>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4" name="Freeform 52">
              <a:extLst>
                <a:ext uri="{FF2B5EF4-FFF2-40B4-BE49-F238E27FC236}">
                  <a16:creationId xmlns:a16="http://schemas.microsoft.com/office/drawing/2014/main" id="{EDA0DA98-4DA2-C84B-832D-73B891CA171A}"/>
                </a:ext>
              </a:extLst>
            </p:cNvPr>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pic>
        <p:nvPicPr>
          <p:cNvPr id="4" name="Picture 3" descr="A screenshot of a cell phone&#10;&#10;Description automatically generated">
            <a:extLst>
              <a:ext uri="{FF2B5EF4-FFF2-40B4-BE49-F238E27FC236}">
                <a16:creationId xmlns:a16="http://schemas.microsoft.com/office/drawing/2014/main" id="{704DAB39-345A-EC42-97C5-D5E1F1C257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478" y="504949"/>
            <a:ext cx="5342451" cy="52650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ectangle 4">
            <a:extLst>
              <a:ext uri="{FF2B5EF4-FFF2-40B4-BE49-F238E27FC236}">
                <a16:creationId xmlns:a16="http://schemas.microsoft.com/office/drawing/2014/main" id="{85B061EB-74EF-4743-8F71-65D2758A8590}"/>
              </a:ext>
            </a:extLst>
          </p:cNvPr>
          <p:cNvSpPr/>
          <p:nvPr/>
        </p:nvSpPr>
        <p:spPr>
          <a:xfrm>
            <a:off x="3381210" y="5890721"/>
            <a:ext cx="7551538" cy="400110"/>
          </a:xfrm>
          <a:prstGeom prst="rect">
            <a:avLst/>
          </a:prstGeom>
        </p:spPr>
        <p:txBody>
          <a:bodyPr wrap="square">
            <a:spAutoFit/>
          </a:bodyPr>
          <a:lstStyle/>
          <a:p>
            <a:r>
              <a:rPr lang="en-US" sz="2000" b="1" dirty="0">
                <a:latin typeface="Calibri" panose="020F0502020204030204" pitchFamily="34" charset="0"/>
                <a:cs typeface="Calibri" panose="020F0502020204030204" pitchFamily="34" charset="0"/>
                <a:hlinkClick r:id="rId6"/>
              </a:rPr>
              <a:t>https://www.edutopia.org/discussion/kindness-game-activity</a:t>
            </a:r>
            <a:endParaRPr lang="en-US"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946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6977" y="-147404"/>
            <a:ext cx="7574395" cy="1195387"/>
          </a:xfrm>
        </p:spPr>
        <p:txBody>
          <a:bodyPr>
            <a:normAutofit/>
          </a:bodyPr>
          <a:lstStyle/>
          <a:p>
            <a:pPr algn="ctr"/>
            <a:r>
              <a:rPr lang="en-US" sz="4800" b="1" dirty="0">
                <a:latin typeface="Calibri" panose="020F0502020204030204" pitchFamily="34" charset="0"/>
                <a:cs typeface="Calibri" panose="020F0502020204030204" pitchFamily="34" charset="0"/>
              </a:rPr>
              <a:t>Prayer for Protection</a:t>
            </a:r>
          </a:p>
        </p:txBody>
      </p:sp>
      <p:sp>
        <p:nvSpPr>
          <p:cNvPr id="3" name="Text Placeholder 2"/>
          <p:cNvSpPr>
            <a:spLocks noGrp="1"/>
          </p:cNvSpPr>
          <p:nvPr>
            <p:ph type="body" idx="4294967295"/>
          </p:nvPr>
        </p:nvSpPr>
        <p:spPr>
          <a:xfrm>
            <a:off x="3621087" y="1431950"/>
            <a:ext cx="4949825" cy="608012"/>
          </a:xfrm>
        </p:spPr>
        <p:txBody>
          <a:bodyPr>
            <a:normAutofit/>
          </a:bodyPr>
          <a:lstStyle/>
          <a:p>
            <a:pPr marL="0" indent="0">
              <a:buNone/>
            </a:pPr>
            <a:r>
              <a:rPr lang="en-US" sz="2800" b="1" dirty="0">
                <a:latin typeface="Calibri" panose="020F0502020204030204" pitchFamily="34" charset="0"/>
                <a:cs typeface="Calibri" panose="020F0502020204030204" pitchFamily="34" charset="0"/>
              </a:rPr>
              <a:t>The Light of God surrounds us</a:t>
            </a:r>
          </a:p>
        </p:txBody>
      </p:sp>
      <p:pic>
        <p:nvPicPr>
          <p:cNvPr id="4" name="Picture 3" descr="A picture containing drawing&#10;&#10;Description automatically generated">
            <a:extLst>
              <a:ext uri="{FF2B5EF4-FFF2-40B4-BE49-F238E27FC236}">
                <a16:creationId xmlns:a16="http://schemas.microsoft.com/office/drawing/2014/main" id="{29AED9DE-4722-774D-9113-EC7DDCA8CC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0768" y="5972431"/>
            <a:ext cx="1640474" cy="1082257"/>
          </a:xfrm>
          <a:prstGeom prst="rect">
            <a:avLst/>
          </a:prstGeom>
        </p:spPr>
      </p:pic>
      <p:grpSp>
        <p:nvGrpSpPr>
          <p:cNvPr id="5" name="Group 4">
            <a:extLst>
              <a:ext uri="{FF2B5EF4-FFF2-40B4-BE49-F238E27FC236}">
                <a16:creationId xmlns:a16="http://schemas.microsoft.com/office/drawing/2014/main" id="{180F8384-2AE8-4F4F-831E-F4473965E162}"/>
              </a:ext>
            </a:extLst>
          </p:cNvPr>
          <p:cNvGrpSpPr/>
          <p:nvPr/>
        </p:nvGrpSpPr>
        <p:grpSpPr>
          <a:xfrm>
            <a:off x="2953126" y="1400429"/>
            <a:ext cx="648468" cy="520192"/>
            <a:chOff x="895350" y="3313113"/>
            <a:chExt cx="3613151" cy="2790825"/>
          </a:xfrm>
          <a:solidFill>
            <a:schemeClr val="tx1">
              <a:lumMod val="50000"/>
            </a:schemeClr>
          </a:solidFill>
        </p:grpSpPr>
        <p:sp>
          <p:nvSpPr>
            <p:cNvPr id="6" name="Freeform 41">
              <a:extLst>
                <a:ext uri="{FF2B5EF4-FFF2-40B4-BE49-F238E27FC236}">
                  <a16:creationId xmlns:a16="http://schemas.microsoft.com/office/drawing/2014/main" id="{64864225-9893-804B-BE0E-F635E84E58E0}"/>
                </a:ext>
              </a:extLst>
            </p:cNvPr>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 name="Freeform 42">
              <a:extLst>
                <a:ext uri="{FF2B5EF4-FFF2-40B4-BE49-F238E27FC236}">
                  <a16:creationId xmlns:a16="http://schemas.microsoft.com/office/drawing/2014/main" id="{07E36D09-44E1-254B-9B3C-C11BD996934F}"/>
                </a:ext>
              </a:extLst>
            </p:cNvPr>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8" name="Freeform 43">
              <a:extLst>
                <a:ext uri="{FF2B5EF4-FFF2-40B4-BE49-F238E27FC236}">
                  <a16:creationId xmlns:a16="http://schemas.microsoft.com/office/drawing/2014/main" id="{B74ABFCD-A922-5843-8441-54E2C7BB94A8}"/>
                </a:ext>
              </a:extLst>
            </p:cNvPr>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9" name="Freeform 44">
              <a:extLst>
                <a:ext uri="{FF2B5EF4-FFF2-40B4-BE49-F238E27FC236}">
                  <a16:creationId xmlns:a16="http://schemas.microsoft.com/office/drawing/2014/main" id="{95F1ACF9-B81A-AB4A-8DCD-3AC353313C5A}"/>
                </a:ext>
              </a:extLst>
            </p:cNvPr>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0" name="Freeform 45">
              <a:extLst>
                <a:ext uri="{FF2B5EF4-FFF2-40B4-BE49-F238E27FC236}">
                  <a16:creationId xmlns:a16="http://schemas.microsoft.com/office/drawing/2014/main" id="{C238D696-CCA5-BF41-B77D-363DF71C581B}"/>
                </a:ext>
              </a:extLst>
            </p:cNvPr>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1" name="Freeform 46">
              <a:extLst>
                <a:ext uri="{FF2B5EF4-FFF2-40B4-BE49-F238E27FC236}">
                  <a16:creationId xmlns:a16="http://schemas.microsoft.com/office/drawing/2014/main" id="{DA40FC25-611F-6545-871E-FF017E05BABA}"/>
                </a:ext>
              </a:extLst>
            </p:cNvPr>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2" name="Freeform 47">
              <a:extLst>
                <a:ext uri="{FF2B5EF4-FFF2-40B4-BE49-F238E27FC236}">
                  <a16:creationId xmlns:a16="http://schemas.microsoft.com/office/drawing/2014/main" id="{A921C8CD-1CA8-B047-A772-071954C1F7DF}"/>
                </a:ext>
              </a:extLst>
            </p:cNvPr>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3" name="Freeform 48">
              <a:extLst>
                <a:ext uri="{FF2B5EF4-FFF2-40B4-BE49-F238E27FC236}">
                  <a16:creationId xmlns:a16="http://schemas.microsoft.com/office/drawing/2014/main" id="{FC49EA60-2D3F-B149-9550-BEEE8825FFE5}"/>
                </a:ext>
              </a:extLst>
            </p:cNvPr>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4" name="Freeform 49">
              <a:extLst>
                <a:ext uri="{FF2B5EF4-FFF2-40B4-BE49-F238E27FC236}">
                  <a16:creationId xmlns:a16="http://schemas.microsoft.com/office/drawing/2014/main" id="{4702EF1A-8B25-A647-99ED-F8C7CEE5854A}"/>
                </a:ext>
              </a:extLst>
            </p:cNvPr>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5" name="Freeform 50">
              <a:extLst>
                <a:ext uri="{FF2B5EF4-FFF2-40B4-BE49-F238E27FC236}">
                  <a16:creationId xmlns:a16="http://schemas.microsoft.com/office/drawing/2014/main" id="{AFA703DC-4118-3346-9169-272FE729C49D}"/>
                </a:ext>
              </a:extLst>
            </p:cNvPr>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6" name="Freeform 51">
              <a:extLst>
                <a:ext uri="{FF2B5EF4-FFF2-40B4-BE49-F238E27FC236}">
                  <a16:creationId xmlns:a16="http://schemas.microsoft.com/office/drawing/2014/main" id="{23BB47FA-B87C-5F4D-9EC4-C51A08F2E106}"/>
                </a:ext>
              </a:extLst>
            </p:cNvPr>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7" name="Freeform 52">
              <a:extLst>
                <a:ext uri="{FF2B5EF4-FFF2-40B4-BE49-F238E27FC236}">
                  <a16:creationId xmlns:a16="http://schemas.microsoft.com/office/drawing/2014/main" id="{08E26F51-156D-9F44-A98B-E2C978B98F5A}"/>
                </a:ext>
              </a:extLst>
            </p:cNvPr>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18" name="Text Placeholder 2">
            <a:extLst>
              <a:ext uri="{FF2B5EF4-FFF2-40B4-BE49-F238E27FC236}">
                <a16:creationId xmlns:a16="http://schemas.microsoft.com/office/drawing/2014/main" id="{EB57FA15-9C80-E845-972F-D9135D453279}"/>
              </a:ext>
            </a:extLst>
          </p:cNvPr>
          <p:cNvSpPr txBox="1">
            <a:spLocks/>
          </p:cNvSpPr>
          <p:nvPr/>
        </p:nvSpPr>
        <p:spPr>
          <a:xfrm>
            <a:off x="3622108" y="2368909"/>
            <a:ext cx="4557901" cy="60817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8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6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6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600" kern="1200" baseline="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600" kern="1200" baseline="0">
                <a:solidFill>
                  <a:schemeClr val="tx1">
                    <a:tint val="75000"/>
                  </a:schemeClr>
                </a:solidFill>
                <a:latin typeface="+mn-lt"/>
                <a:ea typeface="+mn-ea"/>
                <a:cs typeface="+mn-cs"/>
              </a:defRPr>
            </a:lvl9pPr>
          </a:lstStyle>
          <a:p>
            <a:r>
              <a:rPr lang="en-US" sz="2800" b="1" dirty="0">
                <a:latin typeface="Calibri" panose="020F0502020204030204" pitchFamily="34" charset="0"/>
                <a:cs typeface="Calibri" panose="020F0502020204030204" pitchFamily="34" charset="0"/>
              </a:rPr>
              <a:t>The Love of God enfolds us</a:t>
            </a:r>
          </a:p>
        </p:txBody>
      </p:sp>
      <p:sp>
        <p:nvSpPr>
          <p:cNvPr id="19" name="Text Placeholder 2">
            <a:extLst>
              <a:ext uri="{FF2B5EF4-FFF2-40B4-BE49-F238E27FC236}">
                <a16:creationId xmlns:a16="http://schemas.microsoft.com/office/drawing/2014/main" id="{4AE2D4E7-1C9D-F945-B0C0-239EF4AF2517}"/>
              </a:ext>
            </a:extLst>
          </p:cNvPr>
          <p:cNvSpPr txBox="1">
            <a:spLocks/>
          </p:cNvSpPr>
          <p:nvPr/>
        </p:nvSpPr>
        <p:spPr>
          <a:xfrm>
            <a:off x="3615573" y="3372246"/>
            <a:ext cx="4949520" cy="60817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8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6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6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600" kern="1200" baseline="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600" kern="1200" baseline="0">
                <a:solidFill>
                  <a:schemeClr val="tx1">
                    <a:tint val="75000"/>
                  </a:schemeClr>
                </a:solidFill>
                <a:latin typeface="+mn-lt"/>
                <a:ea typeface="+mn-ea"/>
                <a:cs typeface="+mn-cs"/>
              </a:defRPr>
            </a:lvl9pPr>
          </a:lstStyle>
          <a:p>
            <a:r>
              <a:rPr lang="en-US" sz="2800" b="1" dirty="0">
                <a:latin typeface="Calibri" panose="020F0502020204030204" pitchFamily="34" charset="0"/>
                <a:cs typeface="Calibri" panose="020F0502020204030204" pitchFamily="34" charset="0"/>
              </a:rPr>
              <a:t>The Power of God protects us</a:t>
            </a:r>
          </a:p>
        </p:txBody>
      </p:sp>
      <p:sp>
        <p:nvSpPr>
          <p:cNvPr id="20" name="Text Placeholder 2">
            <a:extLst>
              <a:ext uri="{FF2B5EF4-FFF2-40B4-BE49-F238E27FC236}">
                <a16:creationId xmlns:a16="http://schemas.microsoft.com/office/drawing/2014/main" id="{91AD8771-7986-724A-8551-EBAB189E8612}"/>
              </a:ext>
            </a:extLst>
          </p:cNvPr>
          <p:cNvSpPr txBox="1">
            <a:spLocks/>
          </p:cNvSpPr>
          <p:nvPr/>
        </p:nvSpPr>
        <p:spPr>
          <a:xfrm>
            <a:off x="3615573" y="4340556"/>
            <a:ext cx="6070188" cy="60817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8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6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6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600" kern="1200" baseline="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600" kern="1200" baseline="0">
                <a:solidFill>
                  <a:schemeClr val="tx1">
                    <a:tint val="75000"/>
                  </a:schemeClr>
                </a:solidFill>
                <a:latin typeface="+mn-lt"/>
                <a:ea typeface="+mn-ea"/>
                <a:cs typeface="+mn-cs"/>
              </a:defRPr>
            </a:lvl9pPr>
          </a:lstStyle>
          <a:p>
            <a:r>
              <a:rPr lang="en-US" sz="2800" b="1" dirty="0">
                <a:latin typeface="Calibri" panose="020F0502020204030204" pitchFamily="34" charset="0"/>
                <a:cs typeface="Calibri" panose="020F0502020204030204" pitchFamily="34" charset="0"/>
              </a:rPr>
              <a:t>The Presence of God watches over us</a:t>
            </a:r>
          </a:p>
        </p:txBody>
      </p:sp>
      <p:sp>
        <p:nvSpPr>
          <p:cNvPr id="21" name="Text Placeholder 2">
            <a:extLst>
              <a:ext uri="{FF2B5EF4-FFF2-40B4-BE49-F238E27FC236}">
                <a16:creationId xmlns:a16="http://schemas.microsoft.com/office/drawing/2014/main" id="{D3004EAB-CC72-8C46-8A49-4DFA86AC856E}"/>
              </a:ext>
            </a:extLst>
          </p:cNvPr>
          <p:cNvSpPr txBox="1">
            <a:spLocks/>
          </p:cNvSpPr>
          <p:nvPr/>
        </p:nvSpPr>
        <p:spPr>
          <a:xfrm>
            <a:off x="3615573" y="5364257"/>
            <a:ext cx="4414880" cy="60817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8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6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6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600" kern="1200" baseline="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600" kern="1200" baseline="0">
                <a:solidFill>
                  <a:schemeClr val="tx1">
                    <a:tint val="75000"/>
                  </a:schemeClr>
                </a:solidFill>
                <a:latin typeface="+mn-lt"/>
                <a:ea typeface="+mn-ea"/>
                <a:cs typeface="+mn-cs"/>
              </a:defRPr>
            </a:lvl9pPr>
          </a:lstStyle>
          <a:p>
            <a:r>
              <a:rPr lang="en-US" sz="2800" b="1" dirty="0">
                <a:latin typeface="Calibri" panose="020F0502020204030204" pitchFamily="34" charset="0"/>
                <a:cs typeface="Calibri" panose="020F0502020204030204" pitchFamily="34" charset="0"/>
              </a:rPr>
              <a:t>Wherever we are God IS!</a:t>
            </a:r>
          </a:p>
        </p:txBody>
      </p:sp>
      <p:pic>
        <p:nvPicPr>
          <p:cNvPr id="88" name="Picture 87" descr="A close up of graphics&#10;&#10;Description automatically generated">
            <a:extLst>
              <a:ext uri="{FF2B5EF4-FFF2-40B4-BE49-F238E27FC236}">
                <a16:creationId xmlns:a16="http://schemas.microsoft.com/office/drawing/2014/main" id="{833C7A92-D8BB-D849-87D6-7C8097563F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668" y="2419016"/>
            <a:ext cx="579383" cy="471654"/>
          </a:xfrm>
          <a:prstGeom prst="rect">
            <a:avLst/>
          </a:prstGeom>
        </p:spPr>
      </p:pic>
      <p:pic>
        <p:nvPicPr>
          <p:cNvPr id="103" name="Picture 102" descr="A picture containing star, light&#10;&#10;Description automatically generated">
            <a:extLst>
              <a:ext uri="{FF2B5EF4-FFF2-40B4-BE49-F238E27FC236}">
                <a16:creationId xmlns:a16="http://schemas.microsoft.com/office/drawing/2014/main" id="{38882B43-FD5E-2543-81CA-EBAEF82408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4438" y="1443034"/>
            <a:ext cx="526008" cy="454274"/>
          </a:xfrm>
          <a:prstGeom prst="rect">
            <a:avLst/>
          </a:prstGeom>
        </p:spPr>
      </p:pic>
      <p:grpSp>
        <p:nvGrpSpPr>
          <p:cNvPr id="158" name="Group 157">
            <a:extLst>
              <a:ext uri="{FF2B5EF4-FFF2-40B4-BE49-F238E27FC236}">
                <a16:creationId xmlns:a16="http://schemas.microsoft.com/office/drawing/2014/main" id="{A23E5A76-F141-3146-9D12-416788E5DD29}"/>
              </a:ext>
            </a:extLst>
          </p:cNvPr>
          <p:cNvGrpSpPr/>
          <p:nvPr/>
        </p:nvGrpSpPr>
        <p:grpSpPr>
          <a:xfrm>
            <a:off x="2955121" y="2360328"/>
            <a:ext cx="648468" cy="520192"/>
            <a:chOff x="895350" y="3313113"/>
            <a:chExt cx="3613151" cy="2790825"/>
          </a:xfrm>
          <a:solidFill>
            <a:schemeClr val="tx1">
              <a:lumMod val="50000"/>
            </a:schemeClr>
          </a:solidFill>
        </p:grpSpPr>
        <p:sp>
          <p:nvSpPr>
            <p:cNvPr id="159" name="Freeform 41">
              <a:extLst>
                <a:ext uri="{FF2B5EF4-FFF2-40B4-BE49-F238E27FC236}">
                  <a16:creationId xmlns:a16="http://schemas.microsoft.com/office/drawing/2014/main" id="{B3275C8E-BB51-084E-AEF1-669CB7E77A9D}"/>
                </a:ext>
              </a:extLst>
            </p:cNvPr>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60" name="Freeform 42">
              <a:extLst>
                <a:ext uri="{FF2B5EF4-FFF2-40B4-BE49-F238E27FC236}">
                  <a16:creationId xmlns:a16="http://schemas.microsoft.com/office/drawing/2014/main" id="{9F05B395-7787-F649-8614-9B7574013433}"/>
                </a:ext>
              </a:extLst>
            </p:cNvPr>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61" name="Freeform 43">
              <a:extLst>
                <a:ext uri="{FF2B5EF4-FFF2-40B4-BE49-F238E27FC236}">
                  <a16:creationId xmlns:a16="http://schemas.microsoft.com/office/drawing/2014/main" id="{D7B13F05-77B5-0B48-995E-0295C050F003}"/>
                </a:ext>
              </a:extLst>
            </p:cNvPr>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62" name="Freeform 44">
              <a:extLst>
                <a:ext uri="{FF2B5EF4-FFF2-40B4-BE49-F238E27FC236}">
                  <a16:creationId xmlns:a16="http://schemas.microsoft.com/office/drawing/2014/main" id="{3E23E5AF-6B1D-4B45-BAF8-89B66FFDEF0B}"/>
                </a:ext>
              </a:extLst>
            </p:cNvPr>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63" name="Freeform 45">
              <a:extLst>
                <a:ext uri="{FF2B5EF4-FFF2-40B4-BE49-F238E27FC236}">
                  <a16:creationId xmlns:a16="http://schemas.microsoft.com/office/drawing/2014/main" id="{907046C3-0F18-A042-A444-FC102CA0CC05}"/>
                </a:ext>
              </a:extLst>
            </p:cNvPr>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64" name="Freeform 46">
              <a:extLst>
                <a:ext uri="{FF2B5EF4-FFF2-40B4-BE49-F238E27FC236}">
                  <a16:creationId xmlns:a16="http://schemas.microsoft.com/office/drawing/2014/main" id="{7C813179-9A63-5B48-B955-D8E0DFF3D6FA}"/>
                </a:ext>
              </a:extLst>
            </p:cNvPr>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65" name="Freeform 47">
              <a:extLst>
                <a:ext uri="{FF2B5EF4-FFF2-40B4-BE49-F238E27FC236}">
                  <a16:creationId xmlns:a16="http://schemas.microsoft.com/office/drawing/2014/main" id="{3F805F7F-5F9F-1344-A304-CF82E81FBBA4}"/>
                </a:ext>
              </a:extLst>
            </p:cNvPr>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66" name="Freeform 48">
              <a:extLst>
                <a:ext uri="{FF2B5EF4-FFF2-40B4-BE49-F238E27FC236}">
                  <a16:creationId xmlns:a16="http://schemas.microsoft.com/office/drawing/2014/main" id="{E4FE76D3-8BE7-4C4C-8D7F-F13D1C7AA3A9}"/>
                </a:ext>
              </a:extLst>
            </p:cNvPr>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67" name="Freeform 49">
              <a:extLst>
                <a:ext uri="{FF2B5EF4-FFF2-40B4-BE49-F238E27FC236}">
                  <a16:creationId xmlns:a16="http://schemas.microsoft.com/office/drawing/2014/main" id="{C7B9A099-782F-AC4E-B149-B46BF779C768}"/>
                </a:ext>
              </a:extLst>
            </p:cNvPr>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68" name="Freeform 50">
              <a:extLst>
                <a:ext uri="{FF2B5EF4-FFF2-40B4-BE49-F238E27FC236}">
                  <a16:creationId xmlns:a16="http://schemas.microsoft.com/office/drawing/2014/main" id="{F19139AC-0E8A-AD4B-887E-0A8A550C4BF4}"/>
                </a:ext>
              </a:extLst>
            </p:cNvPr>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69" name="Freeform 51">
              <a:extLst>
                <a:ext uri="{FF2B5EF4-FFF2-40B4-BE49-F238E27FC236}">
                  <a16:creationId xmlns:a16="http://schemas.microsoft.com/office/drawing/2014/main" id="{31458478-C1F2-C04A-820B-2F8705E24476}"/>
                </a:ext>
              </a:extLst>
            </p:cNvPr>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70" name="Freeform 52">
              <a:extLst>
                <a:ext uri="{FF2B5EF4-FFF2-40B4-BE49-F238E27FC236}">
                  <a16:creationId xmlns:a16="http://schemas.microsoft.com/office/drawing/2014/main" id="{851954AE-94D2-9049-8F93-8CA3BD27F3DB}"/>
                </a:ext>
              </a:extLst>
            </p:cNvPr>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grpSp>
        <p:nvGrpSpPr>
          <p:cNvPr id="171" name="Group 170">
            <a:extLst>
              <a:ext uri="{FF2B5EF4-FFF2-40B4-BE49-F238E27FC236}">
                <a16:creationId xmlns:a16="http://schemas.microsoft.com/office/drawing/2014/main" id="{4AF3AEB0-2C08-D449-A26B-C13B885DDF13}"/>
              </a:ext>
            </a:extLst>
          </p:cNvPr>
          <p:cNvGrpSpPr/>
          <p:nvPr/>
        </p:nvGrpSpPr>
        <p:grpSpPr>
          <a:xfrm>
            <a:off x="2955121" y="3296238"/>
            <a:ext cx="648468" cy="520192"/>
            <a:chOff x="895350" y="3313113"/>
            <a:chExt cx="3613151" cy="2790825"/>
          </a:xfrm>
          <a:solidFill>
            <a:schemeClr val="tx1">
              <a:lumMod val="50000"/>
            </a:schemeClr>
          </a:solidFill>
        </p:grpSpPr>
        <p:sp>
          <p:nvSpPr>
            <p:cNvPr id="172" name="Freeform 41">
              <a:extLst>
                <a:ext uri="{FF2B5EF4-FFF2-40B4-BE49-F238E27FC236}">
                  <a16:creationId xmlns:a16="http://schemas.microsoft.com/office/drawing/2014/main" id="{63FD9332-39AD-FE4A-8B53-3BC790871358}"/>
                </a:ext>
              </a:extLst>
            </p:cNvPr>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73" name="Freeform 42">
              <a:extLst>
                <a:ext uri="{FF2B5EF4-FFF2-40B4-BE49-F238E27FC236}">
                  <a16:creationId xmlns:a16="http://schemas.microsoft.com/office/drawing/2014/main" id="{8C22996E-6C09-A545-B35C-ABA084D0B9E8}"/>
                </a:ext>
              </a:extLst>
            </p:cNvPr>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74" name="Freeform 43">
              <a:extLst>
                <a:ext uri="{FF2B5EF4-FFF2-40B4-BE49-F238E27FC236}">
                  <a16:creationId xmlns:a16="http://schemas.microsoft.com/office/drawing/2014/main" id="{D54FBD79-7847-DE44-B2BD-A66F1D38822C}"/>
                </a:ext>
              </a:extLst>
            </p:cNvPr>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75" name="Freeform 44">
              <a:extLst>
                <a:ext uri="{FF2B5EF4-FFF2-40B4-BE49-F238E27FC236}">
                  <a16:creationId xmlns:a16="http://schemas.microsoft.com/office/drawing/2014/main" id="{4321A76D-B5FC-F847-855F-D13B5A82C117}"/>
                </a:ext>
              </a:extLst>
            </p:cNvPr>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76" name="Freeform 45">
              <a:extLst>
                <a:ext uri="{FF2B5EF4-FFF2-40B4-BE49-F238E27FC236}">
                  <a16:creationId xmlns:a16="http://schemas.microsoft.com/office/drawing/2014/main" id="{365B502B-9137-0341-BE45-B800F67A4BAC}"/>
                </a:ext>
              </a:extLst>
            </p:cNvPr>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77" name="Freeform 46">
              <a:extLst>
                <a:ext uri="{FF2B5EF4-FFF2-40B4-BE49-F238E27FC236}">
                  <a16:creationId xmlns:a16="http://schemas.microsoft.com/office/drawing/2014/main" id="{6FA7BC3F-871B-7F4B-B9E7-ECB41D17C735}"/>
                </a:ext>
              </a:extLst>
            </p:cNvPr>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78" name="Freeform 47">
              <a:extLst>
                <a:ext uri="{FF2B5EF4-FFF2-40B4-BE49-F238E27FC236}">
                  <a16:creationId xmlns:a16="http://schemas.microsoft.com/office/drawing/2014/main" id="{2A59F171-5A11-7A47-8064-6AB11F7A9A0D}"/>
                </a:ext>
              </a:extLst>
            </p:cNvPr>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79" name="Freeform 48">
              <a:extLst>
                <a:ext uri="{FF2B5EF4-FFF2-40B4-BE49-F238E27FC236}">
                  <a16:creationId xmlns:a16="http://schemas.microsoft.com/office/drawing/2014/main" id="{C7CDF941-38D6-9E4C-8C18-0982243BD605}"/>
                </a:ext>
              </a:extLst>
            </p:cNvPr>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80" name="Freeform 49">
              <a:extLst>
                <a:ext uri="{FF2B5EF4-FFF2-40B4-BE49-F238E27FC236}">
                  <a16:creationId xmlns:a16="http://schemas.microsoft.com/office/drawing/2014/main" id="{B7104B5E-3654-BA4B-A6A0-C8F9DF940E8B}"/>
                </a:ext>
              </a:extLst>
            </p:cNvPr>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81" name="Freeform 50">
              <a:extLst>
                <a:ext uri="{FF2B5EF4-FFF2-40B4-BE49-F238E27FC236}">
                  <a16:creationId xmlns:a16="http://schemas.microsoft.com/office/drawing/2014/main" id="{C83349AB-7073-4444-9BBB-B6D13A4EF04D}"/>
                </a:ext>
              </a:extLst>
            </p:cNvPr>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82" name="Freeform 51">
              <a:extLst>
                <a:ext uri="{FF2B5EF4-FFF2-40B4-BE49-F238E27FC236}">
                  <a16:creationId xmlns:a16="http://schemas.microsoft.com/office/drawing/2014/main" id="{DADD8530-3D83-784A-9ED3-5D95419A6FBC}"/>
                </a:ext>
              </a:extLst>
            </p:cNvPr>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83" name="Freeform 52">
              <a:extLst>
                <a:ext uri="{FF2B5EF4-FFF2-40B4-BE49-F238E27FC236}">
                  <a16:creationId xmlns:a16="http://schemas.microsoft.com/office/drawing/2014/main" id="{6325E36F-17A9-344D-BB98-0212B576B3EA}"/>
                </a:ext>
              </a:extLst>
            </p:cNvPr>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grpSp>
        <p:nvGrpSpPr>
          <p:cNvPr id="184" name="Group 183">
            <a:extLst>
              <a:ext uri="{FF2B5EF4-FFF2-40B4-BE49-F238E27FC236}">
                <a16:creationId xmlns:a16="http://schemas.microsoft.com/office/drawing/2014/main" id="{9BB69BF0-1528-1B47-8619-4EDAE95BD6FB}"/>
              </a:ext>
            </a:extLst>
          </p:cNvPr>
          <p:cNvGrpSpPr/>
          <p:nvPr/>
        </p:nvGrpSpPr>
        <p:grpSpPr>
          <a:xfrm>
            <a:off x="2956606" y="4274905"/>
            <a:ext cx="648468" cy="520192"/>
            <a:chOff x="895350" y="3313113"/>
            <a:chExt cx="3613151" cy="2790825"/>
          </a:xfrm>
          <a:solidFill>
            <a:schemeClr val="tx1">
              <a:lumMod val="50000"/>
            </a:schemeClr>
          </a:solidFill>
        </p:grpSpPr>
        <p:sp>
          <p:nvSpPr>
            <p:cNvPr id="185" name="Freeform 41">
              <a:extLst>
                <a:ext uri="{FF2B5EF4-FFF2-40B4-BE49-F238E27FC236}">
                  <a16:creationId xmlns:a16="http://schemas.microsoft.com/office/drawing/2014/main" id="{CE9FC77F-AD20-8443-AF5C-D2FF1AE6F8BE}"/>
                </a:ext>
              </a:extLst>
            </p:cNvPr>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86" name="Freeform 42">
              <a:extLst>
                <a:ext uri="{FF2B5EF4-FFF2-40B4-BE49-F238E27FC236}">
                  <a16:creationId xmlns:a16="http://schemas.microsoft.com/office/drawing/2014/main" id="{306C8256-A373-3B49-A8BB-82458935977E}"/>
                </a:ext>
              </a:extLst>
            </p:cNvPr>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87" name="Freeform 43">
              <a:extLst>
                <a:ext uri="{FF2B5EF4-FFF2-40B4-BE49-F238E27FC236}">
                  <a16:creationId xmlns:a16="http://schemas.microsoft.com/office/drawing/2014/main" id="{F949031F-7906-684C-AF19-08BE3F3DAC66}"/>
                </a:ext>
              </a:extLst>
            </p:cNvPr>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88" name="Freeform 44">
              <a:extLst>
                <a:ext uri="{FF2B5EF4-FFF2-40B4-BE49-F238E27FC236}">
                  <a16:creationId xmlns:a16="http://schemas.microsoft.com/office/drawing/2014/main" id="{15582854-27BE-E249-8C27-C8C5305527BF}"/>
                </a:ext>
              </a:extLst>
            </p:cNvPr>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89" name="Freeform 45">
              <a:extLst>
                <a:ext uri="{FF2B5EF4-FFF2-40B4-BE49-F238E27FC236}">
                  <a16:creationId xmlns:a16="http://schemas.microsoft.com/office/drawing/2014/main" id="{426C6F24-2AEB-CB48-B68A-9C73A1BBE9DA}"/>
                </a:ext>
              </a:extLst>
            </p:cNvPr>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90" name="Freeform 46">
              <a:extLst>
                <a:ext uri="{FF2B5EF4-FFF2-40B4-BE49-F238E27FC236}">
                  <a16:creationId xmlns:a16="http://schemas.microsoft.com/office/drawing/2014/main" id="{BD300571-95D4-3A46-8E2C-11FEDA9A1AF2}"/>
                </a:ext>
              </a:extLst>
            </p:cNvPr>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91" name="Freeform 47">
              <a:extLst>
                <a:ext uri="{FF2B5EF4-FFF2-40B4-BE49-F238E27FC236}">
                  <a16:creationId xmlns:a16="http://schemas.microsoft.com/office/drawing/2014/main" id="{F63099E3-71D6-EF45-8538-ADD393D54AD0}"/>
                </a:ext>
              </a:extLst>
            </p:cNvPr>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92" name="Freeform 48">
              <a:extLst>
                <a:ext uri="{FF2B5EF4-FFF2-40B4-BE49-F238E27FC236}">
                  <a16:creationId xmlns:a16="http://schemas.microsoft.com/office/drawing/2014/main" id="{19906E53-1C99-984C-A56D-DFD5B4D51E3E}"/>
                </a:ext>
              </a:extLst>
            </p:cNvPr>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93" name="Freeform 49">
              <a:extLst>
                <a:ext uri="{FF2B5EF4-FFF2-40B4-BE49-F238E27FC236}">
                  <a16:creationId xmlns:a16="http://schemas.microsoft.com/office/drawing/2014/main" id="{B51E3506-3420-5749-9663-57E82B9380D3}"/>
                </a:ext>
              </a:extLst>
            </p:cNvPr>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94" name="Freeform 50">
              <a:extLst>
                <a:ext uri="{FF2B5EF4-FFF2-40B4-BE49-F238E27FC236}">
                  <a16:creationId xmlns:a16="http://schemas.microsoft.com/office/drawing/2014/main" id="{A0F6BF03-BD59-B84F-89F3-060CE4E99B8C}"/>
                </a:ext>
              </a:extLst>
            </p:cNvPr>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95" name="Freeform 51">
              <a:extLst>
                <a:ext uri="{FF2B5EF4-FFF2-40B4-BE49-F238E27FC236}">
                  <a16:creationId xmlns:a16="http://schemas.microsoft.com/office/drawing/2014/main" id="{F0C8518A-2936-0548-9BCD-DC1FB0BDA6D2}"/>
                </a:ext>
              </a:extLst>
            </p:cNvPr>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96" name="Freeform 52">
              <a:extLst>
                <a:ext uri="{FF2B5EF4-FFF2-40B4-BE49-F238E27FC236}">
                  <a16:creationId xmlns:a16="http://schemas.microsoft.com/office/drawing/2014/main" id="{134CE1FA-156C-EF42-A391-37D884894546}"/>
                </a:ext>
              </a:extLst>
            </p:cNvPr>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grpSp>
        <p:nvGrpSpPr>
          <p:cNvPr id="197" name="Group 196">
            <a:extLst>
              <a:ext uri="{FF2B5EF4-FFF2-40B4-BE49-F238E27FC236}">
                <a16:creationId xmlns:a16="http://schemas.microsoft.com/office/drawing/2014/main" id="{16ED7F60-04B2-CB42-8A4F-1764A3EA5004}"/>
              </a:ext>
            </a:extLst>
          </p:cNvPr>
          <p:cNvGrpSpPr/>
          <p:nvPr/>
        </p:nvGrpSpPr>
        <p:grpSpPr>
          <a:xfrm>
            <a:off x="2943439" y="5305376"/>
            <a:ext cx="648468" cy="520192"/>
            <a:chOff x="895350" y="3313113"/>
            <a:chExt cx="3613151" cy="2790825"/>
          </a:xfrm>
          <a:solidFill>
            <a:schemeClr val="tx1">
              <a:lumMod val="50000"/>
            </a:schemeClr>
          </a:solidFill>
        </p:grpSpPr>
        <p:sp>
          <p:nvSpPr>
            <p:cNvPr id="198" name="Freeform 41">
              <a:extLst>
                <a:ext uri="{FF2B5EF4-FFF2-40B4-BE49-F238E27FC236}">
                  <a16:creationId xmlns:a16="http://schemas.microsoft.com/office/drawing/2014/main" id="{817887CE-511A-3346-BEAC-4C04021EC491}"/>
                </a:ext>
              </a:extLst>
            </p:cNvPr>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99" name="Freeform 42">
              <a:extLst>
                <a:ext uri="{FF2B5EF4-FFF2-40B4-BE49-F238E27FC236}">
                  <a16:creationId xmlns:a16="http://schemas.microsoft.com/office/drawing/2014/main" id="{BCFB1E3D-1E2B-3945-B86F-5CDE65486C22}"/>
                </a:ext>
              </a:extLst>
            </p:cNvPr>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00" name="Freeform 43">
              <a:extLst>
                <a:ext uri="{FF2B5EF4-FFF2-40B4-BE49-F238E27FC236}">
                  <a16:creationId xmlns:a16="http://schemas.microsoft.com/office/drawing/2014/main" id="{3F60A544-8A2A-924F-B6A5-60DFB992352B}"/>
                </a:ext>
              </a:extLst>
            </p:cNvPr>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01" name="Freeform 44">
              <a:extLst>
                <a:ext uri="{FF2B5EF4-FFF2-40B4-BE49-F238E27FC236}">
                  <a16:creationId xmlns:a16="http://schemas.microsoft.com/office/drawing/2014/main" id="{AF57B886-665E-B640-A47E-C965B3815894}"/>
                </a:ext>
              </a:extLst>
            </p:cNvPr>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02" name="Freeform 45">
              <a:extLst>
                <a:ext uri="{FF2B5EF4-FFF2-40B4-BE49-F238E27FC236}">
                  <a16:creationId xmlns:a16="http://schemas.microsoft.com/office/drawing/2014/main" id="{9AF7B556-F7E8-AE4F-B418-C62B7DE87B0B}"/>
                </a:ext>
              </a:extLst>
            </p:cNvPr>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03" name="Freeform 46">
              <a:extLst>
                <a:ext uri="{FF2B5EF4-FFF2-40B4-BE49-F238E27FC236}">
                  <a16:creationId xmlns:a16="http://schemas.microsoft.com/office/drawing/2014/main" id="{BED14097-A508-1242-BFC1-9463360ECCBA}"/>
                </a:ext>
              </a:extLst>
            </p:cNvPr>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04" name="Freeform 47">
              <a:extLst>
                <a:ext uri="{FF2B5EF4-FFF2-40B4-BE49-F238E27FC236}">
                  <a16:creationId xmlns:a16="http://schemas.microsoft.com/office/drawing/2014/main" id="{FA8D74B7-A8B6-9540-B875-48C90C3E1936}"/>
                </a:ext>
              </a:extLst>
            </p:cNvPr>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05" name="Freeform 48">
              <a:extLst>
                <a:ext uri="{FF2B5EF4-FFF2-40B4-BE49-F238E27FC236}">
                  <a16:creationId xmlns:a16="http://schemas.microsoft.com/office/drawing/2014/main" id="{94F5D255-4145-134B-A8EE-FD3050170444}"/>
                </a:ext>
              </a:extLst>
            </p:cNvPr>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06" name="Freeform 49">
              <a:extLst>
                <a:ext uri="{FF2B5EF4-FFF2-40B4-BE49-F238E27FC236}">
                  <a16:creationId xmlns:a16="http://schemas.microsoft.com/office/drawing/2014/main" id="{8B99E90A-E280-884F-B5D7-3BA0306892FB}"/>
                </a:ext>
              </a:extLst>
            </p:cNvPr>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07" name="Freeform 50">
              <a:extLst>
                <a:ext uri="{FF2B5EF4-FFF2-40B4-BE49-F238E27FC236}">
                  <a16:creationId xmlns:a16="http://schemas.microsoft.com/office/drawing/2014/main" id="{1724EF6C-27BE-934B-97F7-886A0E178239}"/>
                </a:ext>
              </a:extLst>
            </p:cNvPr>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08" name="Freeform 51">
              <a:extLst>
                <a:ext uri="{FF2B5EF4-FFF2-40B4-BE49-F238E27FC236}">
                  <a16:creationId xmlns:a16="http://schemas.microsoft.com/office/drawing/2014/main" id="{A12FE0CF-98B1-D94A-BA69-B86A88EFBAE3}"/>
                </a:ext>
              </a:extLst>
            </p:cNvPr>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09" name="Freeform 52">
              <a:extLst>
                <a:ext uri="{FF2B5EF4-FFF2-40B4-BE49-F238E27FC236}">
                  <a16:creationId xmlns:a16="http://schemas.microsoft.com/office/drawing/2014/main" id="{3F200C6A-1A7F-A746-ABAC-3E57BB46F307}"/>
                </a:ext>
              </a:extLst>
            </p:cNvPr>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pic>
        <p:nvPicPr>
          <p:cNvPr id="215" name="Picture 214" descr="A picture containing food, window&#10;&#10;Description automatically generated">
            <a:extLst>
              <a:ext uri="{FF2B5EF4-FFF2-40B4-BE49-F238E27FC236}">
                <a16:creationId xmlns:a16="http://schemas.microsoft.com/office/drawing/2014/main" id="{A809347C-B69E-B948-8F7E-65A166068260}"/>
              </a:ext>
            </a:extLst>
          </p:cNvPr>
          <p:cNvPicPr>
            <a:picLocks noChangeAspect="1"/>
          </p:cNvPicPr>
          <p:nvPr/>
        </p:nvPicPr>
        <p:blipFill rotWithShape="1">
          <a:blip r:embed="rId6">
            <a:extLst>
              <a:ext uri="{28A0092B-C50C-407E-A947-70E740481C1C}">
                <a14:useLocalDpi xmlns:a14="http://schemas.microsoft.com/office/drawing/2010/main" val="0"/>
              </a:ext>
            </a:extLst>
          </a:blip>
          <a:srcRect r="64998"/>
          <a:stretch/>
        </p:blipFill>
        <p:spPr>
          <a:xfrm flipH="1">
            <a:off x="152561" y="3688254"/>
            <a:ext cx="1383600" cy="2880413"/>
          </a:xfrm>
          <a:prstGeom prst="rect">
            <a:avLst/>
          </a:prstGeom>
        </p:spPr>
      </p:pic>
      <p:pic>
        <p:nvPicPr>
          <p:cNvPr id="216" name="Picture 215" descr="A picture containing food, window&#10;&#10;Description automatically generated">
            <a:extLst>
              <a:ext uri="{FF2B5EF4-FFF2-40B4-BE49-F238E27FC236}">
                <a16:creationId xmlns:a16="http://schemas.microsoft.com/office/drawing/2014/main" id="{DD3A5FDE-6E10-1D4A-8E9C-F1D0568FBB66}"/>
              </a:ext>
            </a:extLst>
          </p:cNvPr>
          <p:cNvPicPr>
            <a:picLocks noChangeAspect="1"/>
          </p:cNvPicPr>
          <p:nvPr/>
        </p:nvPicPr>
        <p:blipFill rotWithShape="1">
          <a:blip r:embed="rId6">
            <a:extLst>
              <a:ext uri="{28A0092B-C50C-407E-A947-70E740481C1C}">
                <a14:useLocalDpi xmlns:a14="http://schemas.microsoft.com/office/drawing/2010/main" val="0"/>
              </a:ext>
            </a:extLst>
          </a:blip>
          <a:srcRect l="36148" r="30884"/>
          <a:stretch/>
        </p:blipFill>
        <p:spPr>
          <a:xfrm flipH="1">
            <a:off x="10512616" y="3770411"/>
            <a:ext cx="1252557" cy="2415673"/>
          </a:xfrm>
          <a:prstGeom prst="rect">
            <a:avLst/>
          </a:prstGeom>
        </p:spPr>
      </p:pic>
      <p:pic>
        <p:nvPicPr>
          <p:cNvPr id="227" name="Picture 226" descr="A close up of a logo&#10;&#10;Description automatically generated">
            <a:extLst>
              <a:ext uri="{FF2B5EF4-FFF2-40B4-BE49-F238E27FC236}">
                <a16:creationId xmlns:a16="http://schemas.microsoft.com/office/drawing/2014/main" id="{7BC0DA21-E1E8-1C49-8E73-493F9E280544}"/>
              </a:ext>
            </a:extLst>
          </p:cNvPr>
          <p:cNvPicPr>
            <a:picLocks noChangeAspect="1"/>
          </p:cNvPicPr>
          <p:nvPr/>
        </p:nvPicPr>
        <p:blipFill rotWithShape="1">
          <a:blip r:embed="rId7">
            <a:extLst>
              <a:ext uri="{28A0092B-C50C-407E-A947-70E740481C1C}">
                <a14:useLocalDpi xmlns:a14="http://schemas.microsoft.com/office/drawing/2010/main" val="0"/>
              </a:ext>
            </a:extLst>
          </a:blip>
          <a:srcRect l="20532"/>
          <a:stretch/>
        </p:blipFill>
        <p:spPr>
          <a:xfrm>
            <a:off x="3034848" y="4337969"/>
            <a:ext cx="522277" cy="431808"/>
          </a:xfrm>
          <a:prstGeom prst="rect">
            <a:avLst/>
          </a:prstGeom>
        </p:spPr>
      </p:pic>
      <p:pic>
        <p:nvPicPr>
          <p:cNvPr id="229" name="Picture 228" descr="A picture containing photo, graffiti, decorated, painted&#10;&#10;Description automatically generated">
            <a:extLst>
              <a:ext uri="{FF2B5EF4-FFF2-40B4-BE49-F238E27FC236}">
                <a16:creationId xmlns:a16="http://schemas.microsoft.com/office/drawing/2014/main" id="{728BEEF8-731D-4F4B-8EA5-3C17402D9B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02281" y="5365151"/>
            <a:ext cx="552283" cy="414912"/>
          </a:xfrm>
          <a:prstGeom prst="rect">
            <a:avLst/>
          </a:prstGeom>
        </p:spPr>
      </p:pic>
      <p:pic>
        <p:nvPicPr>
          <p:cNvPr id="231" name="Picture 230">
            <a:extLst>
              <a:ext uri="{FF2B5EF4-FFF2-40B4-BE49-F238E27FC236}">
                <a16:creationId xmlns:a16="http://schemas.microsoft.com/office/drawing/2014/main" id="{894F885F-286A-0E40-99D3-713D3D9E2711}"/>
              </a:ext>
            </a:extLst>
          </p:cNvPr>
          <p:cNvPicPr>
            <a:picLocks noChangeAspect="1"/>
          </p:cNvPicPr>
          <p:nvPr/>
        </p:nvPicPr>
        <p:blipFill rotWithShape="1">
          <a:blip r:embed="rId9">
            <a:extLst>
              <a:ext uri="{28A0092B-C50C-407E-A947-70E740481C1C}">
                <a14:useLocalDpi xmlns:a14="http://schemas.microsoft.com/office/drawing/2010/main" val="0"/>
              </a:ext>
            </a:extLst>
          </a:blip>
          <a:srcRect r="21212"/>
          <a:stretch/>
        </p:blipFill>
        <p:spPr>
          <a:xfrm>
            <a:off x="3030201" y="3360020"/>
            <a:ext cx="519667" cy="431089"/>
          </a:xfrm>
          <a:prstGeom prst="rect">
            <a:avLst/>
          </a:prstGeom>
        </p:spPr>
      </p:pic>
      <p:pic>
        <p:nvPicPr>
          <p:cNvPr id="225" name="Picture 224" descr="A close up of a logo&#10;&#10;Description automatically generated">
            <a:extLst>
              <a:ext uri="{FF2B5EF4-FFF2-40B4-BE49-F238E27FC236}">
                <a16:creationId xmlns:a16="http://schemas.microsoft.com/office/drawing/2014/main" id="{7294012B-686F-B640-8E71-F304A0CB27D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85115" y="3369008"/>
            <a:ext cx="381358" cy="450210"/>
          </a:xfrm>
          <a:prstGeom prst="rect">
            <a:avLst/>
          </a:prstGeom>
        </p:spPr>
      </p:pic>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Goodbye To YOU! - Super FUN and FAST Goodbye Song by ELF Learning">
            <a:hlinkClick r:id="" action="ppaction://media"/>
            <a:extLst>
              <a:ext uri="{FF2B5EF4-FFF2-40B4-BE49-F238E27FC236}">
                <a16:creationId xmlns:a16="http://schemas.microsoft.com/office/drawing/2014/main" id="{EE71A644-B820-BB46-89E3-FBB4FE08F0F5}"/>
              </a:ext>
            </a:extLst>
          </p:cNvPr>
          <p:cNvPicPr>
            <a:picLocks noRot="1" noChangeAspect="1"/>
          </p:cNvPicPr>
          <p:nvPr>
            <a:videoFile r:link="rId1"/>
          </p:nvPr>
        </p:nvPicPr>
        <p:blipFill>
          <a:blip r:embed="rId4"/>
          <a:stretch>
            <a:fillRect/>
          </a:stretch>
        </p:blipFill>
        <p:spPr>
          <a:xfrm>
            <a:off x="1153487" y="449110"/>
            <a:ext cx="10134600" cy="5700713"/>
          </a:xfrm>
          <a:prstGeom prst="rect">
            <a:avLst/>
          </a:prstGeom>
        </p:spPr>
      </p:pic>
      <p:grpSp>
        <p:nvGrpSpPr>
          <p:cNvPr id="3" name="Group 2">
            <a:extLst>
              <a:ext uri="{FF2B5EF4-FFF2-40B4-BE49-F238E27FC236}">
                <a16:creationId xmlns:a16="http://schemas.microsoft.com/office/drawing/2014/main" id="{5F78ADC8-6570-5940-8A70-0CDF8DB71FA7}"/>
              </a:ext>
            </a:extLst>
          </p:cNvPr>
          <p:cNvGrpSpPr/>
          <p:nvPr/>
        </p:nvGrpSpPr>
        <p:grpSpPr>
          <a:xfrm>
            <a:off x="84666" y="80773"/>
            <a:ext cx="12107334" cy="6444718"/>
            <a:chOff x="895350" y="3313113"/>
            <a:chExt cx="3613151" cy="2790825"/>
          </a:xfrm>
          <a:solidFill>
            <a:schemeClr val="tx1">
              <a:lumMod val="50000"/>
            </a:schemeClr>
          </a:solidFill>
        </p:grpSpPr>
        <p:sp>
          <p:nvSpPr>
            <p:cNvPr id="4" name="Freeform 41">
              <a:extLst>
                <a:ext uri="{FF2B5EF4-FFF2-40B4-BE49-F238E27FC236}">
                  <a16:creationId xmlns:a16="http://schemas.microsoft.com/office/drawing/2014/main" id="{E435344F-6A22-6841-ABC6-CFC83DCA4B42}"/>
                </a:ext>
              </a:extLst>
            </p:cNvPr>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 name="Freeform 42">
              <a:extLst>
                <a:ext uri="{FF2B5EF4-FFF2-40B4-BE49-F238E27FC236}">
                  <a16:creationId xmlns:a16="http://schemas.microsoft.com/office/drawing/2014/main" id="{84E82D07-CD9C-3448-A573-88CF8411C974}"/>
                </a:ext>
              </a:extLst>
            </p:cNvPr>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 name="Freeform 43">
              <a:extLst>
                <a:ext uri="{FF2B5EF4-FFF2-40B4-BE49-F238E27FC236}">
                  <a16:creationId xmlns:a16="http://schemas.microsoft.com/office/drawing/2014/main" id="{42101C58-C4ED-1B4F-A20E-A7B83E7843BC}"/>
                </a:ext>
              </a:extLst>
            </p:cNvPr>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 name="Freeform 44">
              <a:extLst>
                <a:ext uri="{FF2B5EF4-FFF2-40B4-BE49-F238E27FC236}">
                  <a16:creationId xmlns:a16="http://schemas.microsoft.com/office/drawing/2014/main" id="{CA72A6E5-9AE3-CE41-BF95-F469F2CB93E4}"/>
                </a:ext>
              </a:extLst>
            </p:cNvPr>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8" name="Freeform 45">
              <a:extLst>
                <a:ext uri="{FF2B5EF4-FFF2-40B4-BE49-F238E27FC236}">
                  <a16:creationId xmlns:a16="http://schemas.microsoft.com/office/drawing/2014/main" id="{05C08EE0-8D4B-AE4A-A4F3-6E485CE7B4CD}"/>
                </a:ext>
              </a:extLst>
            </p:cNvPr>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9" name="Freeform 46">
              <a:extLst>
                <a:ext uri="{FF2B5EF4-FFF2-40B4-BE49-F238E27FC236}">
                  <a16:creationId xmlns:a16="http://schemas.microsoft.com/office/drawing/2014/main" id="{5132C3CC-DC18-0F41-8B4C-4764C9CC20C8}"/>
                </a:ext>
              </a:extLst>
            </p:cNvPr>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0" name="Freeform 47">
              <a:extLst>
                <a:ext uri="{FF2B5EF4-FFF2-40B4-BE49-F238E27FC236}">
                  <a16:creationId xmlns:a16="http://schemas.microsoft.com/office/drawing/2014/main" id="{D0A57849-D6EA-7F46-937E-3DE942651350}"/>
                </a:ext>
              </a:extLst>
            </p:cNvPr>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1" name="Freeform 48">
              <a:extLst>
                <a:ext uri="{FF2B5EF4-FFF2-40B4-BE49-F238E27FC236}">
                  <a16:creationId xmlns:a16="http://schemas.microsoft.com/office/drawing/2014/main" id="{C0A1AE00-545D-734A-B5F8-8DB3808FDB65}"/>
                </a:ext>
              </a:extLst>
            </p:cNvPr>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2" name="Freeform 49">
              <a:extLst>
                <a:ext uri="{FF2B5EF4-FFF2-40B4-BE49-F238E27FC236}">
                  <a16:creationId xmlns:a16="http://schemas.microsoft.com/office/drawing/2014/main" id="{43B9E258-0A0D-D144-8F0E-9A7994C77EA7}"/>
                </a:ext>
              </a:extLst>
            </p:cNvPr>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3" name="Freeform 50">
              <a:extLst>
                <a:ext uri="{FF2B5EF4-FFF2-40B4-BE49-F238E27FC236}">
                  <a16:creationId xmlns:a16="http://schemas.microsoft.com/office/drawing/2014/main" id="{2DBDC5E4-D691-8F45-8DA3-C3CDCEFCA52C}"/>
                </a:ext>
              </a:extLst>
            </p:cNvPr>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4" name="Freeform 51">
              <a:extLst>
                <a:ext uri="{FF2B5EF4-FFF2-40B4-BE49-F238E27FC236}">
                  <a16:creationId xmlns:a16="http://schemas.microsoft.com/office/drawing/2014/main" id="{A2E7E889-B932-4C4D-8CF8-24ED7AD17351}"/>
                </a:ext>
              </a:extLst>
            </p:cNvPr>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5" name="Freeform 52">
              <a:extLst>
                <a:ext uri="{FF2B5EF4-FFF2-40B4-BE49-F238E27FC236}">
                  <a16:creationId xmlns:a16="http://schemas.microsoft.com/office/drawing/2014/main" id="{164228C8-5F03-FD48-A5E9-87090FD838B6}"/>
                </a:ext>
              </a:extLst>
            </p:cNvPr>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309357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9925D8F-5DDF-DD40-BEBC-5535116D24E9}" vid="{0B08049B-A2A1-7448-9451-15B8C0DC0034}"/>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Illustration 16x9</Template>
  <TotalTime>19696</TotalTime>
  <Words>1761</Words>
  <Application>Microsoft Macintosh PowerPoint</Application>
  <PresentationFormat>Widescreen</PresentationFormat>
  <Paragraphs>137</Paragraphs>
  <Slides>9</Slides>
  <Notes>9</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Segoe Print</vt:lpstr>
      <vt:lpstr>Nature Illustration 16x9</vt:lpstr>
      <vt:lpstr>Virtual Adventures for Youth Ministry</vt:lpstr>
      <vt:lpstr>Setting the Stage</vt:lpstr>
      <vt:lpstr>Fill Your Bucket, Learning Station</vt:lpstr>
      <vt:lpstr>Discussion</vt:lpstr>
      <vt:lpstr>Activity:  Let’s Be Bucket Fillers</vt:lpstr>
      <vt:lpstr>PowerPoint Presentation</vt:lpstr>
      <vt:lpstr>PowerPoint Presentation</vt:lpstr>
      <vt:lpstr>Prayer for Protection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Diane Venzera</dc:creator>
  <cp:lastModifiedBy>Diane Venzera</cp:lastModifiedBy>
  <cp:revision>85</cp:revision>
  <dcterms:created xsi:type="dcterms:W3CDTF">2020-05-11T00:03:17Z</dcterms:created>
  <dcterms:modified xsi:type="dcterms:W3CDTF">2020-05-29T16:28:38Z</dcterms:modified>
</cp:coreProperties>
</file>